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webp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3" r:id="rId2"/>
    <p:sldId id="275" r:id="rId3"/>
    <p:sldId id="263" r:id="rId4"/>
    <p:sldId id="27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BCD4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0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410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4A0BBB-5C3D-556C-689A-EB23AFF63A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C26013-FBF3-E776-EB9C-545670DED1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42E71-16AE-4A11-ACCF-3C36CAAF2612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4535B-0B15-7ADD-C082-65073E3C9E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E0AC19-26BE-B909-3B2A-E23AF3781E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3B2EE-A203-4E60-98A4-8B7152820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945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0FF3E-231D-484B-AB81-C9544D6418C0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A6E6C-303C-4CF1-BEE3-142F05032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864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7D8FF-0369-A2FC-2DA0-163B044EC9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1569" y="2062807"/>
            <a:ext cx="9144000" cy="1655762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026ED7-0CC0-FEDC-AD33-055E5E6059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569" y="3891607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811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01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992D4A40-DA4D-3F18-210F-FD9FDF932FE8}"/>
              </a:ext>
            </a:extLst>
          </p:cNvPr>
          <p:cNvSpPr/>
          <p:nvPr userDrawn="1"/>
        </p:nvSpPr>
        <p:spPr>
          <a:xfrm rot="16200000" flipV="1">
            <a:off x="6407233" y="570313"/>
            <a:ext cx="8435173" cy="5847079"/>
          </a:xfrm>
          <a:custGeom>
            <a:avLst/>
            <a:gdLst/>
            <a:ahLst/>
            <a:cxnLst/>
            <a:rect l="l" t="t" r="r" b="b"/>
            <a:pathLst>
              <a:path w="15495232" h="10564931">
                <a:moveTo>
                  <a:pt x="0" y="0"/>
                </a:moveTo>
                <a:lnTo>
                  <a:pt x="15495233" y="0"/>
                </a:lnTo>
                <a:lnTo>
                  <a:pt x="15495233" y="10564931"/>
                </a:lnTo>
                <a:lnTo>
                  <a:pt x="0" y="10564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66F03B77-A33E-5C62-41B1-B822088618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569" y="2103437"/>
            <a:ext cx="4837893" cy="1325563"/>
          </a:xfrm>
        </p:spPr>
        <p:txBody>
          <a:bodyPr>
            <a:noAutofit/>
          </a:bodyPr>
          <a:lstStyle>
            <a:lvl1pPr>
              <a:defRPr sz="4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THANK YOU!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28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40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D55C884-E126-881D-B862-A734D7D57213}"/>
              </a:ext>
            </a:extLst>
          </p:cNvPr>
          <p:cNvSpPr/>
          <p:nvPr userDrawn="1"/>
        </p:nvSpPr>
        <p:spPr>
          <a:xfrm>
            <a:off x="0" y="409095"/>
            <a:ext cx="7548882" cy="1281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0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07887-9E4B-0DF2-0C1E-344C39B1C2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569" y="365125"/>
            <a:ext cx="11468861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E688E-AA1E-3787-177F-9E13037A8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3FC77-BC8F-4BBE-2A20-E7DDAC1FB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27412" y="6356350"/>
            <a:ext cx="5519706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Univers LT Std 55" panose="020B0603020202020204" pitchFamily="34" charset="0"/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0327E-1D7D-D534-4728-C47A9BF83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6350"/>
            <a:ext cx="476630" cy="365125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Univers LT Std 55" panose="020B0603020202020204" pitchFamily="34" charset="0"/>
              </a:defRPr>
            </a:lvl1pPr>
          </a:lstStyle>
          <a:p>
            <a:fld id="{A3988177-8BAF-4A5C-B893-9CBC61D03E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D396E10-1C3D-735E-2C9D-F17497BF4C7D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064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07887-9E4B-0DF2-0C1E-344C39B1C2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568" y="365125"/>
            <a:ext cx="11468862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E688E-AA1E-3787-177F-9E13037A8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68" y="1825625"/>
            <a:ext cx="5519705" cy="435133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3FC77-BC8F-4BBE-2A20-E7DDAC1FB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27412" y="6356350"/>
            <a:ext cx="5519706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Univers LT Std 55" panose="020B0603020202020204" pitchFamily="34" charset="0"/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0327E-1D7D-D534-4728-C47A9BF83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6350"/>
            <a:ext cx="476630" cy="365125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Univers LT Std 55" panose="020B0603020202020204" pitchFamily="34" charset="0"/>
              </a:defRPr>
            </a:lvl1pPr>
          </a:lstStyle>
          <a:p>
            <a:fld id="{A3988177-8BAF-4A5C-B893-9CBC61D03E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9B172D-8380-B128-41EB-FAEF48F2BAEE}"/>
              </a:ext>
            </a:extLst>
          </p:cNvPr>
          <p:cNvSpPr/>
          <p:nvPr userDrawn="1"/>
        </p:nvSpPr>
        <p:spPr>
          <a:xfrm>
            <a:off x="6073139" y="2034068"/>
            <a:ext cx="45720" cy="397890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FAACC40-DA9F-E279-D1D0-A7E7058CD9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10724" y="1825625"/>
            <a:ext cx="5519706" cy="435133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661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07887-9E4B-0DF2-0C1E-344C39B1C2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567" y="365125"/>
            <a:ext cx="11468863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E688E-AA1E-3787-177F-9E13037A8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68" y="2377448"/>
            <a:ext cx="5519705" cy="3799515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3FC77-BC8F-4BBE-2A20-E7DDAC1FB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27412" y="6356350"/>
            <a:ext cx="5519706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Univers LT Std 55" panose="020B0603020202020204" pitchFamily="34" charset="0"/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0327E-1D7D-D534-4728-C47A9BF83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6350"/>
            <a:ext cx="476630" cy="365125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Univers LT Std 55" panose="020B0603020202020204" pitchFamily="34" charset="0"/>
              </a:defRPr>
            </a:lvl1pPr>
          </a:lstStyle>
          <a:p>
            <a:fld id="{A3988177-8BAF-4A5C-B893-9CBC61D03E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9B172D-8380-B128-41EB-FAEF48F2BAEE}"/>
              </a:ext>
            </a:extLst>
          </p:cNvPr>
          <p:cNvSpPr/>
          <p:nvPr userDrawn="1"/>
        </p:nvSpPr>
        <p:spPr>
          <a:xfrm>
            <a:off x="6073139" y="2034068"/>
            <a:ext cx="45720" cy="397890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FAACC40-DA9F-E279-D1D0-A7E7058CD9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10724" y="2377448"/>
            <a:ext cx="5519706" cy="3799515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2527D3-02A0-A63D-F1E4-9A0BBEED76E8}"/>
              </a:ext>
            </a:extLst>
          </p:cNvPr>
          <p:cNvSpPr txBox="1"/>
          <p:nvPr userDrawn="1"/>
        </p:nvSpPr>
        <p:spPr>
          <a:xfrm>
            <a:off x="361567" y="1849402"/>
            <a:ext cx="5519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Univers LT Std 55" panose="020B0603020202020204" pitchFamily="34" charset="0"/>
                <a:ea typeface="+mj-ea"/>
                <a:cs typeface="+mj-cs"/>
              </a:rPr>
              <a:t>CLICK TO EDIT  TITLE</a:t>
            </a: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C83577-A573-CA02-8590-A74FD047FD4F}"/>
              </a:ext>
            </a:extLst>
          </p:cNvPr>
          <p:cNvSpPr txBox="1"/>
          <p:nvPr userDrawn="1"/>
        </p:nvSpPr>
        <p:spPr>
          <a:xfrm>
            <a:off x="6310725" y="1849402"/>
            <a:ext cx="5519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Univers LT Std 55" panose="020B0603020202020204" pitchFamily="34" charset="0"/>
                <a:ea typeface="+mj-ea"/>
                <a:cs typeface="+mj-cs"/>
              </a:rPr>
              <a:t>CLICK TO EDIT  TITLE</a:t>
            </a: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47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3FC77-BC8F-4BBE-2A20-E7DDAC1FB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27412" y="6356350"/>
            <a:ext cx="5519706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Univers LT Std 55" panose="020B0603020202020204" pitchFamily="34" charset="0"/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0327E-1D7D-D534-4728-C47A9BF83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6350"/>
            <a:ext cx="476630" cy="365125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Univers LT Std 55" panose="020B0603020202020204" pitchFamily="34" charset="0"/>
              </a:defRPr>
            </a:lvl1pPr>
          </a:lstStyle>
          <a:p>
            <a:fld id="{A3988177-8BAF-4A5C-B893-9CBC61D03E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9B172D-8380-B128-41EB-FAEF48F2BAEE}"/>
              </a:ext>
            </a:extLst>
          </p:cNvPr>
          <p:cNvSpPr/>
          <p:nvPr userDrawn="1"/>
        </p:nvSpPr>
        <p:spPr>
          <a:xfrm>
            <a:off x="-1" y="0"/>
            <a:ext cx="92597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C9082EC-862F-4019-5C51-8E278B848C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1950" y="1971833"/>
            <a:ext cx="3642890" cy="4214291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DC4C01E-02F5-9DBD-DFE0-A0921D1A18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4194" y="409094"/>
            <a:ext cx="7555475" cy="5777029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9318504-37B8-467E-0E4E-239D25887A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569" y="409095"/>
            <a:ext cx="3643271" cy="128159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34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977C3-A9C4-9527-3ADB-6170F073B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569" y="1709738"/>
            <a:ext cx="11456162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1">
                    <a:lumMod val="65000"/>
                    <a:lumOff val="35000"/>
                  </a:schemeClr>
                </a:solidFill>
                <a:latin typeface="Univers LT Std 55" panose="020B0603020202020204" pitchFamily="34" charset="0"/>
              </a:defRPr>
            </a:lvl1pPr>
          </a:lstStyle>
          <a:p>
            <a:r>
              <a:rPr lang="en-US" dirty="0"/>
              <a:t>CLICK TO EDIT 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7750D-CC26-7251-0AB6-A93B02A033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1569" y="4589463"/>
            <a:ext cx="11456162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C9A91D9-AD59-C25E-E852-466146BCF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27412" y="6356350"/>
            <a:ext cx="5519706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Univers LT Std 55" panose="020B0603020202020204" pitchFamily="34" charset="0"/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9B6F4C0-7DF4-A1A2-2743-1799EA7AC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6350"/>
            <a:ext cx="476630" cy="365125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Univers LT Std 55" panose="020B0603020202020204" pitchFamily="34" charset="0"/>
              </a:defRPr>
            </a:lvl1pPr>
          </a:lstStyle>
          <a:p>
            <a:fld id="{A3988177-8BAF-4A5C-B893-9CBC61D03E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03BEE5-9D4C-467A-0602-0AA37DF64D95}"/>
              </a:ext>
            </a:extLst>
          </p:cNvPr>
          <p:cNvSpPr/>
          <p:nvPr userDrawn="1"/>
        </p:nvSpPr>
        <p:spPr>
          <a:xfrm>
            <a:off x="361569" y="4525777"/>
            <a:ext cx="7766613" cy="5372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F1FBE613-A8E9-C858-4EF9-B9786B33BE2C}"/>
              </a:ext>
            </a:extLst>
          </p:cNvPr>
          <p:cNvSpPr/>
          <p:nvPr userDrawn="1"/>
        </p:nvSpPr>
        <p:spPr>
          <a:xfrm rot="4500000">
            <a:off x="7426624" y="1049242"/>
            <a:ext cx="8301340" cy="4173729"/>
          </a:xfrm>
          <a:custGeom>
            <a:avLst/>
            <a:gdLst/>
            <a:ahLst/>
            <a:cxnLst/>
            <a:rect l="l" t="t" r="r" b="b"/>
            <a:pathLst>
              <a:path w="5670941" h="2851223">
                <a:moveTo>
                  <a:pt x="0" y="0"/>
                </a:moveTo>
                <a:lnTo>
                  <a:pt x="5670941" y="0"/>
                </a:lnTo>
                <a:lnTo>
                  <a:pt x="5670941" y="2851223"/>
                </a:lnTo>
                <a:lnTo>
                  <a:pt x="0" y="2851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2524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3D142-56EF-8B92-80A0-6229271B0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27412" y="6356350"/>
            <a:ext cx="5519706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Univers LT Std 55" panose="020B0603020202020204" pitchFamily="34" charset="0"/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C86C8-1A15-B02A-85C5-B4C5F996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6350"/>
            <a:ext cx="476630" cy="365125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Univers LT Std 55" panose="020B0603020202020204" pitchFamily="34" charset="0"/>
              </a:defRPr>
            </a:lvl1pPr>
          </a:lstStyle>
          <a:p>
            <a:fld id="{A3988177-8BAF-4A5C-B893-9CBC61D03E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8BAB70-2331-FF8F-C6EF-713328144D81}"/>
              </a:ext>
            </a:extLst>
          </p:cNvPr>
          <p:cNvSpPr/>
          <p:nvPr userDrawn="1"/>
        </p:nvSpPr>
        <p:spPr>
          <a:xfrm>
            <a:off x="0" y="6186124"/>
            <a:ext cx="12192000" cy="4571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13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C683E-0265-3B92-3C61-2A1DF40EE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801" y="365125"/>
            <a:ext cx="101286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98FF3A-D77D-2623-3172-D37C5D14F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569" y="1825625"/>
            <a:ext cx="11468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186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6" r:id="rId5"/>
    <p:sldLayoutId id="2147483667" r:id="rId6"/>
    <p:sldLayoutId id="2147483668" r:id="rId7"/>
    <p:sldLayoutId id="2147483651" r:id="rId8"/>
    <p:sldLayoutId id="2147483655" r:id="rId9"/>
    <p:sldLayoutId id="2147483670" r:id="rId10"/>
    <p:sldLayoutId id="214748366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Univers LT Std 55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eb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6.web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web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476FF2-ED89-7683-7459-45DBAE0D3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TEMPLATE GUIDELINES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CF1118-1F0C-AB85-8AF6-CEFB96195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follow the exact slide templates provided in this presentation. Please adhere to the content area and margins already set in this template.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create a slide with the same layout, use the “duplicate slide” option.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fonts to be used are already embedded in this file (Headings – Times New Roman (40-55pt); Body – Times New Roman (12 pt)). Please maintain homogeneity.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slide limit for this presentation is 8+2 (1 cover slide, 8 content slides and 1 end slide). Please adhere to this limit to ensure an engaging and timely presentation.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have three options for the cover slide. You may pick any one of them, as per your preference.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branding (logos, conference name and organising institution details) must not be edited. Please accommodate your content in the layouts that best suit your requirements.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slide titles must be uppercase (ALLCAPS).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images, graphics, charts, etc. must be accompanied by a caption and citation, if necessary.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add any effects (shadows, reflections, glow, etc.) to the images and graphics. Only use borders where strictly necessary.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Kindly ensure that the footer and slide number are not deleted.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edit the footer (“Presentation Title”), follow these steps: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“Insert“ Tab, “Text” section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“Header and Footer”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your presentation title in the footer dialogue box. Please note that the title needs to be uppercase.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your presentation is prepared, please delete any unused templates, as well as this guideline slide.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240F1B-E8C0-B499-EF69-3D71B149AF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69" y="6270848"/>
            <a:ext cx="476631" cy="5334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CEBCD2-D835-9A75-B1AC-71DF06C37971}"/>
              </a:ext>
            </a:extLst>
          </p:cNvPr>
          <p:cNvSpPr txBox="1"/>
          <p:nvPr/>
        </p:nvSpPr>
        <p:spPr>
          <a:xfrm>
            <a:off x="838200" y="6354429"/>
            <a:ext cx="1571847" cy="36512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INDIAN INSTITUTE OF TECHNOLOGY KHARAGPUR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1029F8-0898-35DF-0F99-7CE3C7284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038" y="6298675"/>
            <a:ext cx="476632" cy="47663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9B9293-69A9-30F9-9B8E-DDE6179C6D2B}"/>
              </a:ext>
            </a:extLst>
          </p:cNvPr>
          <p:cNvCxnSpPr>
            <a:cxnSpLocks/>
          </p:cNvCxnSpPr>
          <p:nvPr/>
        </p:nvCxnSpPr>
        <p:spPr>
          <a:xfrm>
            <a:off x="2410047" y="6354429"/>
            <a:ext cx="0" cy="36512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B354D9B-E50F-0B4C-F95A-4D56EF89E1C5}"/>
              </a:ext>
            </a:extLst>
          </p:cNvPr>
          <p:cNvSpPr txBox="1"/>
          <p:nvPr/>
        </p:nvSpPr>
        <p:spPr>
          <a:xfrm>
            <a:off x="3003670" y="6354429"/>
            <a:ext cx="2596144" cy="36512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RANBIR AND CHITRA GUPTA SCHOOL OF INFRASTRUCTURE DESIGN AND MANAGEMENT</a:t>
            </a:r>
          </a:p>
        </p:txBody>
      </p:sp>
    </p:spTree>
    <p:extLst>
      <p:ext uri="{BB962C8B-B14F-4D97-AF65-F5344CB8AC3E}">
        <p14:creationId xmlns:p14="http://schemas.microsoft.com/office/powerpoint/2010/main" val="110247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C92548-52C0-D077-FDD2-C1A61BA78E95}"/>
              </a:ext>
            </a:extLst>
          </p:cNvPr>
          <p:cNvSpPr/>
          <p:nvPr/>
        </p:nvSpPr>
        <p:spPr>
          <a:xfrm>
            <a:off x="0" y="4930232"/>
            <a:ext cx="12192000" cy="1927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F13B21-1168-FAD1-4C96-142E9AF891B5}"/>
              </a:ext>
            </a:extLst>
          </p:cNvPr>
          <p:cNvSpPr/>
          <p:nvPr/>
        </p:nvSpPr>
        <p:spPr>
          <a:xfrm>
            <a:off x="0" y="409095"/>
            <a:ext cx="7548882" cy="1281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57688A-E0D0-7D38-73FE-E501526BE65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15" y="6175994"/>
            <a:ext cx="561385" cy="6282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8403D0-C5B5-99EE-490D-2047FAE517A1}"/>
              </a:ext>
            </a:extLst>
          </p:cNvPr>
          <p:cNvSpPr txBox="1"/>
          <p:nvPr/>
        </p:nvSpPr>
        <p:spPr>
          <a:xfrm>
            <a:off x="838200" y="6354429"/>
            <a:ext cx="1571847" cy="36512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INDIAN INSTITUTE OF TECHNOLOGY KHARAGPUR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280BA6-0C00-4598-157F-532B3FE43F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038" y="6298675"/>
            <a:ext cx="476632" cy="47663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1876EA-6DE3-6463-A759-088038A2B3FA}"/>
              </a:ext>
            </a:extLst>
          </p:cNvPr>
          <p:cNvCxnSpPr>
            <a:cxnSpLocks/>
          </p:cNvCxnSpPr>
          <p:nvPr/>
        </p:nvCxnSpPr>
        <p:spPr>
          <a:xfrm>
            <a:off x="2410047" y="6354429"/>
            <a:ext cx="0" cy="36512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958EF0C-5689-5ABF-7C6B-249A471D2A41}"/>
              </a:ext>
            </a:extLst>
          </p:cNvPr>
          <p:cNvSpPr txBox="1"/>
          <p:nvPr/>
        </p:nvSpPr>
        <p:spPr>
          <a:xfrm>
            <a:off x="3003670" y="6354429"/>
            <a:ext cx="2596144" cy="36512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RANBIR AND CHITRA GUPTA SCHOOL OF INFRASTRUCTURE DESIGN AND MANAGEMENT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ABEFB4-4F1B-5F24-8A42-B03AF6C5381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69" y="409094"/>
            <a:ext cx="1340232" cy="12815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D6F457-949D-B1A8-68FF-5685D27C3D1D}"/>
              </a:ext>
            </a:extLst>
          </p:cNvPr>
          <p:cNvSpPr txBox="1"/>
          <p:nvPr/>
        </p:nvSpPr>
        <p:spPr>
          <a:xfrm>
            <a:off x="1701801" y="788281"/>
            <a:ext cx="58470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baseline="30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Annual Conference on Infrastructure and Built Environment: Towards Sustainable and Resilient Societies (IBSR)</a:t>
            </a:r>
            <a:endParaRPr lang="en-GB" sz="1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F614C914-172A-C549-1221-761BB8658994}"/>
              </a:ext>
            </a:extLst>
          </p:cNvPr>
          <p:cNvSpPr txBox="1">
            <a:spLocks/>
          </p:cNvSpPr>
          <p:nvPr/>
        </p:nvSpPr>
        <p:spPr>
          <a:xfrm>
            <a:off x="361570" y="4433930"/>
            <a:ext cx="7187312" cy="3416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Univers LT Std 55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 OPTION 2: PAPER TITLE (UPPERCASE)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BD8BEEC0-733C-DA9E-D16F-21B23A91EAA5}"/>
              </a:ext>
            </a:extLst>
          </p:cNvPr>
          <p:cNvSpPr txBox="1">
            <a:spLocks/>
          </p:cNvSpPr>
          <p:nvPr/>
        </p:nvSpPr>
        <p:spPr>
          <a:xfrm>
            <a:off x="361570" y="4930232"/>
            <a:ext cx="7187312" cy="426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Author, Co-Author, Co-Author (Full name in First Name Last Name format)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58557910-BFC8-B2E2-C372-3C8F857CBDB0}"/>
              </a:ext>
            </a:extLst>
          </p:cNvPr>
          <p:cNvSpPr txBox="1">
            <a:spLocks/>
          </p:cNvSpPr>
          <p:nvPr/>
        </p:nvSpPr>
        <p:spPr>
          <a:xfrm>
            <a:off x="361570" y="5529663"/>
            <a:ext cx="7187312" cy="426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Affiliation; e-mail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B3025B-3C18-5791-DDD1-175F3BF18BF6}"/>
              </a:ext>
            </a:extLst>
          </p:cNvPr>
          <p:cNvSpPr txBox="1"/>
          <p:nvPr/>
        </p:nvSpPr>
        <p:spPr>
          <a:xfrm>
            <a:off x="9226126" y="5529663"/>
            <a:ext cx="26043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To change image, set the image as background. Delete this textbox from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754364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A63C7-8C5C-A55D-4E83-B9ED79D6B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801" y="365125"/>
            <a:ext cx="10128629" cy="1325563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 (UPPERCASE) (Size:26-28)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168E7-1F62-6BBE-9397-550E612F1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DAFAA77-BFD6-31EE-2DE8-BB809E42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57685" y="6354428"/>
            <a:ext cx="476630" cy="365125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Univers LT Std 55" panose="020B0603020202020204" pitchFamily="34" charset="0"/>
              </a:defRPr>
            </a:lvl1pPr>
          </a:lstStyle>
          <a:p>
            <a:fld id="{A3988177-8BAF-4A5C-B893-9CBC61D03EED}" type="slidenum"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9E0BC5-CCCA-5C22-4575-AB0D11522EF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5DCEA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69" y="138446"/>
            <a:ext cx="884313" cy="8456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827526-FA17-463C-8B4E-DD9620E125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69" y="6190235"/>
            <a:ext cx="552831" cy="6187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D3A5D1-ABAF-D37F-BDF7-BC975F60E7C5}"/>
              </a:ext>
            </a:extLst>
          </p:cNvPr>
          <p:cNvSpPr txBox="1"/>
          <p:nvPr/>
        </p:nvSpPr>
        <p:spPr>
          <a:xfrm>
            <a:off x="838200" y="6354429"/>
            <a:ext cx="2627811" cy="36512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INDIAN INSTITUTE OF TECHNOLOGY KHARAGPUR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B3AD50-FA47-61BF-F93E-509A8AD14D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9" y="6298674"/>
            <a:ext cx="476632" cy="4766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E4925B-F2E5-6A2F-301A-08649BE23510}"/>
              </a:ext>
            </a:extLst>
          </p:cNvPr>
          <p:cNvSpPr txBox="1"/>
          <p:nvPr/>
        </p:nvSpPr>
        <p:spPr>
          <a:xfrm>
            <a:off x="6827520" y="6354428"/>
            <a:ext cx="4526280" cy="36512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RANBIR AND CHITRA GUPTA SCHOOL OF INFRASTRUCTURE DESIGN AND MANAGEMENT</a:t>
            </a:r>
          </a:p>
        </p:txBody>
      </p:sp>
    </p:spTree>
    <p:extLst>
      <p:ext uri="{BB962C8B-B14F-4D97-AF65-F5344CB8AC3E}">
        <p14:creationId xmlns:p14="http://schemas.microsoft.com/office/powerpoint/2010/main" val="2634027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AC1AC1-6CA9-22B5-300D-D5F084239C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569" y="2062807"/>
            <a:ext cx="6050806" cy="1655762"/>
          </a:xfrm>
        </p:spPr>
        <p:txBody>
          <a:bodyPr anchor="b"/>
          <a:lstStyle/>
          <a:p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1C4E168-E9D3-6AE0-C7E9-BA09150BB523}"/>
              </a:ext>
            </a:extLst>
          </p:cNvPr>
          <p:cNvSpPr txBox="1">
            <a:spLocks/>
          </p:cNvSpPr>
          <p:nvPr/>
        </p:nvSpPr>
        <p:spPr>
          <a:xfrm>
            <a:off x="361570" y="3718569"/>
            <a:ext cx="7187312" cy="426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Presenter’s e-mail</a:t>
            </a:r>
          </a:p>
        </p:txBody>
      </p:sp>
    </p:spTree>
    <p:extLst>
      <p:ext uri="{BB962C8B-B14F-4D97-AF65-F5344CB8AC3E}">
        <p14:creationId xmlns:p14="http://schemas.microsoft.com/office/powerpoint/2010/main" val="2998889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ED65A52-3CEE-4381-B733-84111D18D057}">
  <we:reference id="wa200003964" version="1.0.0.0" store="en-US" storeType="OMEX"/>
  <we:alternateReferences>
    <we:reference id="wa200003964" version="1.0.0.0" store="wa200003964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IBSR Template</Template>
  <TotalTime>292</TotalTime>
  <Words>426</Words>
  <Application>Microsoft Office PowerPoint</Application>
  <PresentationFormat>Widescreen</PresentationFormat>
  <Paragraphs>31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Times New Roman</vt:lpstr>
      <vt:lpstr>Univers LT Std 55</vt:lpstr>
      <vt:lpstr>Calibri</vt:lpstr>
      <vt:lpstr>Office Theme</vt:lpstr>
      <vt:lpstr>PRESENTATION TEMPLATE GUIDELINES</vt:lpstr>
      <vt:lpstr>PowerPoint Presentation</vt:lpstr>
      <vt:lpstr>TITLE (UPPERCASE) (Size:26-28)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Taqdees Mariam</dc:creator>
  <cp:lastModifiedBy>aaniruddha4@gmail.com</cp:lastModifiedBy>
  <cp:revision>31</cp:revision>
  <dcterms:created xsi:type="dcterms:W3CDTF">2024-02-15T15:02:33Z</dcterms:created>
  <dcterms:modified xsi:type="dcterms:W3CDTF">2024-02-20T13:17:02Z</dcterms:modified>
</cp:coreProperties>
</file>