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sldIdLst>
    <p:sldId id="256" r:id="rId2"/>
    <p:sldId id="257" r:id="rId3"/>
  </p:sldIdLst>
  <p:sldSz cx="30275213" cy="214201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35D"/>
    <a:srgbClr val="053A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36" d="100"/>
          <a:sy n="36" d="100"/>
        </p:scale>
        <p:origin x="12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274969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2516" y="598612"/>
            <a:ext cx="28970180" cy="15819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52515" y="3436678"/>
            <a:ext cx="28970180" cy="1585632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25346541"/>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856037" rtl="0" eaLnBrk="1" latinLnBrk="0" hangingPunct="1">
        <a:lnSpc>
          <a:spcPct val="90000"/>
        </a:lnSpc>
        <a:spcBef>
          <a:spcPct val="0"/>
        </a:spcBef>
        <a:buNone/>
        <a:defRPr sz="7200" kern="1200">
          <a:solidFill>
            <a:schemeClr val="accent4">
              <a:lumMod val="75000"/>
            </a:schemeClr>
          </a:solidFill>
          <a:latin typeface="Univers LT Std 55" panose="020B0603020202020204" pitchFamily="34" charset="0"/>
          <a:ea typeface="+mj-ea"/>
          <a:cs typeface="Arial" panose="020B0604020202020204" pitchFamily="34" charset="0"/>
        </a:defRPr>
      </a:lvl1pPr>
    </p:titleStyle>
    <p:bodyStyle>
      <a:lvl1pPr marL="714009" indent="-714009" algn="l" defTabSz="2856037" rtl="0" eaLnBrk="1" latinLnBrk="0" hangingPunct="1">
        <a:lnSpc>
          <a:spcPct val="90000"/>
        </a:lnSpc>
        <a:spcBef>
          <a:spcPts val="3123"/>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2142028"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3570046"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4998065"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6426083"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7854102"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6pPr>
      <a:lvl7pPr marL="9282120"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7pPr>
      <a:lvl8pPr marL="10710139"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8pPr>
      <a:lvl9pPr marL="12138157"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9pPr>
    </p:bodyStyle>
    <p:otherStyle>
      <a:defPPr>
        <a:defRPr lang="en-US"/>
      </a:defPPr>
      <a:lvl1pPr marL="0" algn="l" defTabSz="2856037" rtl="0" eaLnBrk="1" latinLnBrk="0" hangingPunct="1">
        <a:defRPr sz="5622" kern="1200">
          <a:solidFill>
            <a:schemeClr val="tx1"/>
          </a:solidFill>
          <a:latin typeface="+mn-lt"/>
          <a:ea typeface="+mn-ea"/>
          <a:cs typeface="+mn-cs"/>
        </a:defRPr>
      </a:lvl1pPr>
      <a:lvl2pPr marL="1428018" algn="l" defTabSz="2856037" rtl="0" eaLnBrk="1" latinLnBrk="0" hangingPunct="1">
        <a:defRPr sz="5622" kern="1200">
          <a:solidFill>
            <a:schemeClr val="tx1"/>
          </a:solidFill>
          <a:latin typeface="+mn-lt"/>
          <a:ea typeface="+mn-ea"/>
          <a:cs typeface="+mn-cs"/>
        </a:defRPr>
      </a:lvl2pPr>
      <a:lvl3pPr marL="2856037" algn="l" defTabSz="2856037" rtl="0" eaLnBrk="1" latinLnBrk="0" hangingPunct="1">
        <a:defRPr sz="5622" kern="1200">
          <a:solidFill>
            <a:schemeClr val="tx1"/>
          </a:solidFill>
          <a:latin typeface="+mn-lt"/>
          <a:ea typeface="+mn-ea"/>
          <a:cs typeface="+mn-cs"/>
        </a:defRPr>
      </a:lvl3pPr>
      <a:lvl4pPr marL="4284055" algn="l" defTabSz="2856037" rtl="0" eaLnBrk="1" latinLnBrk="0" hangingPunct="1">
        <a:defRPr sz="5622" kern="1200">
          <a:solidFill>
            <a:schemeClr val="tx1"/>
          </a:solidFill>
          <a:latin typeface="+mn-lt"/>
          <a:ea typeface="+mn-ea"/>
          <a:cs typeface="+mn-cs"/>
        </a:defRPr>
      </a:lvl4pPr>
      <a:lvl5pPr marL="5712074" algn="l" defTabSz="2856037" rtl="0" eaLnBrk="1" latinLnBrk="0" hangingPunct="1">
        <a:defRPr sz="5622" kern="1200">
          <a:solidFill>
            <a:schemeClr val="tx1"/>
          </a:solidFill>
          <a:latin typeface="+mn-lt"/>
          <a:ea typeface="+mn-ea"/>
          <a:cs typeface="+mn-cs"/>
        </a:defRPr>
      </a:lvl5pPr>
      <a:lvl6pPr marL="7140092" algn="l" defTabSz="2856037" rtl="0" eaLnBrk="1" latinLnBrk="0" hangingPunct="1">
        <a:defRPr sz="5622" kern="1200">
          <a:solidFill>
            <a:schemeClr val="tx1"/>
          </a:solidFill>
          <a:latin typeface="+mn-lt"/>
          <a:ea typeface="+mn-ea"/>
          <a:cs typeface="+mn-cs"/>
        </a:defRPr>
      </a:lvl6pPr>
      <a:lvl7pPr marL="8568111" algn="l" defTabSz="2856037" rtl="0" eaLnBrk="1" latinLnBrk="0" hangingPunct="1">
        <a:defRPr sz="5622" kern="1200">
          <a:solidFill>
            <a:schemeClr val="tx1"/>
          </a:solidFill>
          <a:latin typeface="+mn-lt"/>
          <a:ea typeface="+mn-ea"/>
          <a:cs typeface="+mn-cs"/>
        </a:defRPr>
      </a:lvl7pPr>
      <a:lvl8pPr marL="9996129" algn="l" defTabSz="2856037" rtl="0" eaLnBrk="1" latinLnBrk="0" hangingPunct="1">
        <a:defRPr sz="5622" kern="1200">
          <a:solidFill>
            <a:schemeClr val="tx1"/>
          </a:solidFill>
          <a:latin typeface="+mn-lt"/>
          <a:ea typeface="+mn-ea"/>
          <a:cs typeface="+mn-cs"/>
        </a:defRPr>
      </a:lvl8pPr>
      <a:lvl9pPr marL="11424148" algn="l" defTabSz="2856037" rtl="0" eaLnBrk="1" latinLnBrk="0" hangingPunct="1">
        <a:defRPr sz="562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eb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web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30E16759-D8F9-ED28-8661-4E40252D7173}"/>
              </a:ext>
            </a:extLst>
          </p:cNvPr>
          <p:cNvSpPr txBox="1">
            <a:spLocks/>
          </p:cNvSpPr>
          <p:nvPr/>
        </p:nvSpPr>
        <p:spPr>
          <a:xfrm>
            <a:off x="652510" y="2180602"/>
            <a:ext cx="18700987" cy="923148"/>
          </a:xfrm>
          <a:prstGeom prst="rect">
            <a:avLst/>
          </a:prstGeom>
        </p:spPr>
        <p:txBody>
          <a:bodyPr vert="horz" lIns="91440" tIns="45720" rIns="91440" bIns="45720" rtlCol="0" anchor="ctr">
            <a:normAutofit/>
          </a:bodyPr>
          <a:lstStyle>
            <a:lvl1pPr algn="l" defTabSz="2856037" rtl="0" eaLnBrk="1" latinLnBrk="0" hangingPunct="1">
              <a:lnSpc>
                <a:spcPct val="90000"/>
              </a:lnSpc>
              <a:spcBef>
                <a:spcPct val="0"/>
              </a:spcBef>
              <a:buNone/>
              <a:defRPr sz="7200" kern="1200">
                <a:solidFill>
                  <a:schemeClr val="tx1">
                    <a:lumMod val="65000"/>
                    <a:lumOff val="35000"/>
                  </a:schemeClr>
                </a:solidFill>
                <a:latin typeface="Univers LT Std 55" panose="020B0603020202020204" pitchFamily="34" charset="0"/>
                <a:ea typeface="+mj-ea"/>
                <a:cs typeface="Arial" panose="020B0604020202020204" pitchFamily="34" charset="0"/>
              </a:defRPr>
            </a:lvl1pPr>
          </a:lstStyle>
          <a:p>
            <a:r>
              <a:rPr lang="en-GB" sz="3200" dirty="0">
                <a:latin typeface="Times New Roman" panose="02020603050405020304" pitchFamily="18" charset="0"/>
                <a:cs typeface="Times New Roman" panose="02020603050405020304" pitchFamily="18" charset="0"/>
              </a:rPr>
              <a:t>Primary Author, Co-Author, Co-Author (Full name in First Name Last Name format)</a:t>
            </a:r>
          </a:p>
        </p:txBody>
      </p:sp>
      <p:sp>
        <p:nvSpPr>
          <p:cNvPr id="5" name="Title 4">
            <a:extLst>
              <a:ext uri="{FF2B5EF4-FFF2-40B4-BE49-F238E27FC236}">
                <a16:creationId xmlns:a16="http://schemas.microsoft.com/office/drawing/2014/main" id="{FFD6FDBE-C2B9-EBC8-2766-450BC38F4D9F}"/>
              </a:ext>
            </a:extLst>
          </p:cNvPr>
          <p:cNvSpPr>
            <a:spLocks noGrp="1"/>
          </p:cNvSpPr>
          <p:nvPr>
            <p:ph type="title"/>
          </p:nvPr>
        </p:nvSpPr>
        <p:spPr>
          <a:xfrm>
            <a:off x="652516" y="544824"/>
            <a:ext cx="28970180" cy="1581990"/>
          </a:xfrm>
        </p:spPr>
        <p:txBody>
          <a:bodyPr>
            <a:normAutofit/>
          </a:bodyPr>
          <a:lstStyle/>
          <a:p>
            <a:pPr algn="ctr"/>
            <a:r>
              <a:rPr lang="en-GB" sz="6600" dirty="0">
                <a:latin typeface="Times New Roman" panose="02020603050405020304" pitchFamily="18" charset="0"/>
                <a:cs typeface="Times New Roman" panose="02020603050405020304" pitchFamily="18" charset="0"/>
              </a:rPr>
              <a:t>POSTER TEMPLATE FOR IBSR 2024 (Size:65-67)</a:t>
            </a:r>
          </a:p>
        </p:txBody>
      </p:sp>
      <p:sp>
        <p:nvSpPr>
          <p:cNvPr id="6" name="Content Placeholder 5">
            <a:extLst>
              <a:ext uri="{FF2B5EF4-FFF2-40B4-BE49-F238E27FC236}">
                <a16:creationId xmlns:a16="http://schemas.microsoft.com/office/drawing/2014/main" id="{43EFFFDB-A5B2-A7AD-4101-2AEC4C8FA97D}"/>
              </a:ext>
            </a:extLst>
          </p:cNvPr>
          <p:cNvSpPr>
            <a:spLocks noGrp="1"/>
          </p:cNvSpPr>
          <p:nvPr>
            <p:ph idx="1"/>
          </p:nvPr>
        </p:nvSpPr>
        <p:spPr>
          <a:xfrm>
            <a:off x="1114087" y="4421897"/>
            <a:ext cx="9171968" cy="5145409"/>
          </a:xfrm>
          <a:prstGeom prst="roundRect">
            <a:avLst>
              <a:gd name="adj" fmla="val 7266"/>
            </a:avLst>
          </a:prstGeom>
          <a:solidFill>
            <a:schemeClr val="bg1">
              <a:lumMod val="95000"/>
            </a:schemeClr>
          </a:solidFill>
        </p:spPr>
        <p:txBody>
          <a:bodyPr lIns="180000" tIns="180000" rIns="180000" bIns="180000" anchor="b">
            <a:noAutofit/>
          </a:bodyPr>
          <a:lstStyle/>
          <a:p>
            <a:pPr marL="0" indent="0" algn="just">
              <a:buNone/>
            </a:pPr>
            <a:r>
              <a:rPr lang="en-GB" dirty="0">
                <a:solidFill>
                  <a:schemeClr val="bg2">
                    <a:lumMod val="25000"/>
                  </a:schemeClr>
                </a:solidFill>
                <a:latin typeface="Times New Roman" panose="02020603050405020304" pitchFamily="18" charset="0"/>
                <a:cs typeface="Times New Roman" panose="02020603050405020304" pitchFamily="18" charset="0"/>
              </a:rPr>
              <a:t>Please edit this template for your poster design.</a:t>
            </a:r>
          </a:p>
          <a:p>
            <a:pPr marL="0" indent="0" algn="just">
              <a:buNone/>
            </a:pPr>
            <a:r>
              <a:rPr lang="en-GB" dirty="0">
                <a:solidFill>
                  <a:schemeClr val="bg2">
                    <a:lumMod val="25000"/>
                  </a:schemeClr>
                </a:solidFill>
                <a:latin typeface="Times New Roman" panose="02020603050405020304" pitchFamily="18" charset="0"/>
                <a:cs typeface="Times New Roman" panose="02020603050405020304" pitchFamily="18" charset="0"/>
              </a:rPr>
              <a:t>Kindly follow all instructions to maintain homogeneity amongst the posters presented at the conference.</a:t>
            </a:r>
          </a:p>
          <a:p>
            <a:pPr marL="0" indent="0" algn="just">
              <a:buNone/>
            </a:pPr>
            <a:r>
              <a:rPr lang="en-US" dirty="0">
                <a:solidFill>
                  <a:schemeClr val="bg2">
                    <a:lumMod val="25000"/>
                  </a:schemeClr>
                </a:solidFill>
                <a:latin typeface="Times New Roman" panose="02020603050405020304" pitchFamily="18" charset="0"/>
                <a:cs typeface="Times New Roman" panose="02020603050405020304" pitchFamily="18" charset="0"/>
              </a:rPr>
              <a:t>The template provided for the body (area inside the red box) is just a guide. You may choose any layout that suits your needs.</a:t>
            </a:r>
          </a:p>
          <a:p>
            <a:pPr marL="0" indent="0" algn="just">
              <a:buNone/>
            </a:pPr>
            <a:r>
              <a:rPr lang="en-US" dirty="0">
                <a:solidFill>
                  <a:schemeClr val="bg2">
                    <a:lumMod val="25000"/>
                  </a:schemeClr>
                </a:solidFill>
                <a:latin typeface="Times New Roman" panose="02020603050405020304" pitchFamily="18" charset="0"/>
                <a:cs typeface="Times New Roman" panose="02020603050405020304" pitchFamily="18" charset="0"/>
              </a:rPr>
              <a:t>The final, printed poster has to be a landscape oriented A1 (841 mm x 594 mm) sheet, on thick, tear-proof glossy material.</a:t>
            </a:r>
          </a:p>
        </p:txBody>
      </p:sp>
      <p:pic>
        <p:nvPicPr>
          <p:cNvPr id="2" name="Picture 1">
            <a:extLst>
              <a:ext uri="{FF2B5EF4-FFF2-40B4-BE49-F238E27FC236}">
                <a16:creationId xmlns:a16="http://schemas.microsoft.com/office/drawing/2014/main" id="{A65C746A-0DA5-D1D5-5012-6FE0F27F6B17}"/>
              </a:ext>
            </a:extLst>
          </p:cNvPr>
          <p:cNvPicPr>
            <a:picLocks noChangeAspect="1"/>
          </p:cNvPicPr>
          <p:nvPr/>
        </p:nvPicPr>
        <p:blipFill>
          <a:blip r:embed="rId2">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90146" y="19439221"/>
            <a:ext cx="1428903" cy="1599179"/>
          </a:xfrm>
          <a:prstGeom prst="rect">
            <a:avLst/>
          </a:prstGeom>
        </p:spPr>
      </p:pic>
      <p:sp>
        <p:nvSpPr>
          <p:cNvPr id="3" name="TextBox 2">
            <a:extLst>
              <a:ext uri="{FF2B5EF4-FFF2-40B4-BE49-F238E27FC236}">
                <a16:creationId xmlns:a16="http://schemas.microsoft.com/office/drawing/2014/main" id="{0C26D219-AA67-5EDC-99DE-D7FB0F18D200}"/>
              </a:ext>
            </a:extLst>
          </p:cNvPr>
          <p:cNvSpPr txBox="1"/>
          <p:nvPr/>
        </p:nvSpPr>
        <p:spPr>
          <a:xfrm>
            <a:off x="2085306" y="19867419"/>
            <a:ext cx="5645844" cy="954107"/>
          </a:xfrm>
          <a:prstGeom prst="rect">
            <a:avLst/>
          </a:prstGeom>
          <a:noFill/>
        </p:spPr>
        <p:txBody>
          <a:bodyPr wrap="square" rtlCol="0" anchor="ctr">
            <a:noAutofit/>
          </a:bodyPr>
          <a:lstStyle/>
          <a:p>
            <a:pPr defTabSz="914400"/>
            <a:r>
              <a:rPr lang="en-GB" sz="2400" dirty="0">
                <a:solidFill>
                  <a:prstClr val="white">
                    <a:lumMod val="50000"/>
                  </a:prstClr>
                </a:solidFill>
                <a:latin typeface="Times New Roman" panose="02020603050405020304" pitchFamily="18" charset="0"/>
                <a:cs typeface="Times New Roman" panose="02020603050405020304" pitchFamily="18" charset="0"/>
              </a:rPr>
              <a:t>INDIAN INSTITUTE OF TECHNOLOGY KHARAGPUR</a:t>
            </a:r>
          </a:p>
        </p:txBody>
      </p:sp>
      <p:pic>
        <p:nvPicPr>
          <p:cNvPr id="7" name="Picture 6">
            <a:extLst>
              <a:ext uri="{FF2B5EF4-FFF2-40B4-BE49-F238E27FC236}">
                <a16:creationId xmlns:a16="http://schemas.microsoft.com/office/drawing/2014/main" id="{A8F54A8E-0373-7547-8BD4-AF8EF9AD05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2624" y="19695760"/>
            <a:ext cx="1293874" cy="1293874"/>
          </a:xfrm>
          <a:prstGeom prst="rect">
            <a:avLst/>
          </a:prstGeom>
        </p:spPr>
      </p:pic>
      <p:cxnSp>
        <p:nvCxnSpPr>
          <p:cNvPr id="8" name="Straight Connector 7">
            <a:extLst>
              <a:ext uri="{FF2B5EF4-FFF2-40B4-BE49-F238E27FC236}">
                <a16:creationId xmlns:a16="http://schemas.microsoft.com/office/drawing/2014/main" id="{8E4C91C7-BAA2-4D33-FE99-8A7278213F80}"/>
              </a:ext>
            </a:extLst>
          </p:cNvPr>
          <p:cNvCxnSpPr>
            <a:cxnSpLocks/>
          </p:cNvCxnSpPr>
          <p:nvPr/>
        </p:nvCxnSpPr>
        <p:spPr>
          <a:xfrm>
            <a:off x="7835059" y="19695760"/>
            <a:ext cx="0" cy="1293874"/>
          </a:xfrm>
          <a:prstGeom prst="line">
            <a:avLst/>
          </a:prstGeom>
          <a:noFill/>
          <a:ln w="38100" cap="flat" cmpd="sng" algn="ctr">
            <a:solidFill>
              <a:schemeClr val="bg1">
                <a:lumMod val="75000"/>
              </a:schemeClr>
            </a:solidFill>
            <a:prstDash val="solid"/>
            <a:miter lim="800000"/>
          </a:ln>
          <a:effectLst/>
        </p:spPr>
      </p:cxnSp>
      <p:sp>
        <p:nvSpPr>
          <p:cNvPr id="9" name="TextBox 8">
            <a:extLst>
              <a:ext uri="{FF2B5EF4-FFF2-40B4-BE49-F238E27FC236}">
                <a16:creationId xmlns:a16="http://schemas.microsoft.com/office/drawing/2014/main" id="{3EDC35E3-C2EB-1411-F83C-AB51F0B710A2}"/>
              </a:ext>
            </a:extLst>
          </p:cNvPr>
          <p:cNvSpPr txBox="1"/>
          <p:nvPr/>
        </p:nvSpPr>
        <p:spPr>
          <a:xfrm>
            <a:off x="9464367" y="19867419"/>
            <a:ext cx="7353752" cy="954107"/>
          </a:xfrm>
          <a:prstGeom prst="rect">
            <a:avLst/>
          </a:prstGeom>
          <a:noFill/>
        </p:spPr>
        <p:txBody>
          <a:bodyPr wrap="square" rtlCol="0" anchor="ctr">
            <a:noAutofit/>
          </a:bodyPr>
          <a:lstStyle/>
          <a:p>
            <a:pPr defTabSz="914400"/>
            <a:r>
              <a:rPr lang="en-GB" sz="2400" dirty="0">
                <a:solidFill>
                  <a:prstClr val="white">
                    <a:lumMod val="50000"/>
                  </a:prstClr>
                </a:solidFill>
                <a:latin typeface="Times New Roman" panose="02020603050405020304" pitchFamily="18" charset="0"/>
                <a:cs typeface="Times New Roman" panose="02020603050405020304" pitchFamily="18" charset="0"/>
              </a:rPr>
              <a:t>RANBIR AND CHITRA GUPTA SCHOOL OF INFRASTRUCTURE DESIGN AND MANAGEMENT</a:t>
            </a:r>
          </a:p>
        </p:txBody>
      </p:sp>
      <p:pic>
        <p:nvPicPr>
          <p:cNvPr id="10" name="Picture 9">
            <a:extLst>
              <a:ext uri="{FF2B5EF4-FFF2-40B4-BE49-F238E27FC236}">
                <a16:creationId xmlns:a16="http://schemas.microsoft.com/office/drawing/2014/main" id="{78FC8B7B-0012-E821-2CED-CC8395F09BB3}"/>
              </a:ext>
            </a:extLst>
          </p:cNvPr>
          <p:cNvPicPr>
            <a:picLocks noChangeAspect="1"/>
          </p:cNvPicPr>
          <p:nvPr/>
        </p:nvPicPr>
        <p:blipFill>
          <a:blip r:embed="rId4">
            <a:duotone>
              <a:srgbClr val="5DCEAF">
                <a:shade val="45000"/>
                <a:satMod val="135000"/>
              </a:srgbClr>
              <a:prstClr val="white"/>
            </a:duotone>
            <a:extLst>
              <a:ext uri="{28A0092B-C50C-407E-A947-70E740481C1C}">
                <a14:useLocalDpi xmlns:a14="http://schemas.microsoft.com/office/drawing/2010/main" val="0"/>
              </a:ext>
            </a:extLst>
          </a:blip>
          <a:stretch>
            <a:fillRect/>
          </a:stretch>
        </p:blipFill>
        <p:spPr>
          <a:xfrm>
            <a:off x="17460043" y="19536551"/>
            <a:ext cx="1727203" cy="1651635"/>
          </a:xfrm>
          <a:prstGeom prst="rect">
            <a:avLst/>
          </a:prstGeom>
        </p:spPr>
      </p:pic>
      <p:sp>
        <p:nvSpPr>
          <p:cNvPr id="11" name="TextBox 10">
            <a:extLst>
              <a:ext uri="{FF2B5EF4-FFF2-40B4-BE49-F238E27FC236}">
                <a16:creationId xmlns:a16="http://schemas.microsoft.com/office/drawing/2014/main" id="{D944EFEE-2314-CC7A-711F-7D3665154449}"/>
              </a:ext>
            </a:extLst>
          </p:cNvPr>
          <p:cNvSpPr txBox="1"/>
          <p:nvPr/>
        </p:nvSpPr>
        <p:spPr>
          <a:xfrm>
            <a:off x="19353503" y="19744308"/>
            <a:ext cx="10447624" cy="1200329"/>
          </a:xfrm>
          <a:prstGeom prst="rect">
            <a:avLst/>
          </a:prstGeom>
          <a:noFill/>
        </p:spPr>
        <p:txBody>
          <a:bodyPr wrap="square" rtlCol="0" anchor="ctr">
            <a:spAutoFit/>
          </a:bodyPr>
          <a:lstStyle/>
          <a:p>
            <a:pPr defTabSz="914400"/>
            <a:r>
              <a:rPr lang="en-US" sz="2400" dirty="0">
                <a:solidFill>
                  <a:srgbClr val="5DCEAF">
                    <a:lumMod val="50000"/>
                  </a:srgbClr>
                </a:solidFill>
                <a:latin typeface="Times New Roman" panose="02020603050405020304" pitchFamily="18" charset="0"/>
                <a:cs typeface="Times New Roman" panose="02020603050405020304" pitchFamily="18" charset="0"/>
              </a:rPr>
              <a:t>2</a:t>
            </a:r>
            <a:r>
              <a:rPr lang="en-US" sz="2400" baseline="30000" dirty="0">
                <a:solidFill>
                  <a:srgbClr val="5DCEAF">
                    <a:lumMod val="50000"/>
                  </a:srgbClr>
                </a:solidFill>
                <a:latin typeface="Times New Roman" panose="02020603050405020304" pitchFamily="18" charset="0"/>
                <a:cs typeface="Times New Roman" panose="02020603050405020304" pitchFamily="18" charset="0"/>
              </a:rPr>
              <a:t>ND</a:t>
            </a:r>
            <a:r>
              <a:rPr lang="en-US" sz="2400" dirty="0">
                <a:solidFill>
                  <a:srgbClr val="5DCEAF">
                    <a:lumMod val="50000"/>
                  </a:srgbClr>
                </a:solidFill>
                <a:latin typeface="Times New Roman" panose="02020603050405020304" pitchFamily="18" charset="0"/>
                <a:cs typeface="Times New Roman" panose="02020603050405020304" pitchFamily="18" charset="0"/>
              </a:rPr>
              <a:t> ANNUAL CONFERENCE ON INFRASTRUCTURE AND BUILT ENVIRONMENT: TOWARDS SUSTAINABLE AND RESILIENT SOCIETIES (IBSR)</a:t>
            </a:r>
            <a:endParaRPr lang="en-GB" sz="2400" dirty="0">
              <a:solidFill>
                <a:srgbClr val="5DCEAF">
                  <a:lumMod val="50000"/>
                </a:srgbClr>
              </a:solidFill>
              <a:latin typeface="Times New Roman" panose="02020603050405020304" pitchFamily="18"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253D230B-54A0-84EA-3003-53A207851D98}"/>
              </a:ext>
            </a:extLst>
          </p:cNvPr>
          <p:cNvCxnSpPr>
            <a:cxnSpLocks/>
          </p:cNvCxnSpPr>
          <p:nvPr/>
        </p:nvCxnSpPr>
        <p:spPr>
          <a:xfrm>
            <a:off x="16984375" y="19695760"/>
            <a:ext cx="0" cy="1293874"/>
          </a:xfrm>
          <a:prstGeom prst="line">
            <a:avLst/>
          </a:prstGeom>
          <a:noFill/>
          <a:ln w="38100" cap="flat" cmpd="sng" algn="ctr">
            <a:solidFill>
              <a:schemeClr val="bg1">
                <a:lumMod val="75000"/>
              </a:schemeClr>
            </a:solidFill>
            <a:prstDash val="solid"/>
            <a:miter lim="800000"/>
          </a:ln>
          <a:effectLst/>
        </p:spPr>
      </p:cxnSp>
      <p:sp>
        <p:nvSpPr>
          <p:cNvPr id="13" name="Rectangle 12">
            <a:extLst>
              <a:ext uri="{FF2B5EF4-FFF2-40B4-BE49-F238E27FC236}">
                <a16:creationId xmlns:a16="http://schemas.microsoft.com/office/drawing/2014/main" id="{F233F3D8-E8CA-C053-AFE3-AB0786DFB635}"/>
              </a:ext>
            </a:extLst>
          </p:cNvPr>
          <p:cNvSpPr/>
          <p:nvPr/>
        </p:nvSpPr>
        <p:spPr>
          <a:xfrm flipV="1">
            <a:off x="2081420" y="19289451"/>
            <a:ext cx="26112361" cy="73381"/>
          </a:xfrm>
          <a:prstGeom prst="rect">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047860D2-39B9-420B-EFF4-0839E462053C}"/>
              </a:ext>
            </a:extLst>
          </p:cNvPr>
          <p:cNvSpPr txBox="1"/>
          <p:nvPr/>
        </p:nvSpPr>
        <p:spPr>
          <a:xfrm>
            <a:off x="19353503" y="2180602"/>
            <a:ext cx="10269187" cy="936671"/>
          </a:xfrm>
          <a:prstGeom prst="roundRect">
            <a:avLst/>
          </a:prstGeom>
          <a:solidFill>
            <a:schemeClr val="accent4">
              <a:lumMod val="50000"/>
            </a:schemeClr>
          </a:solidFill>
        </p:spPr>
        <p:txBody>
          <a:bodyPr wrap="square" rtlCol="0" anchor="ctr" anchorCtr="0">
            <a:noAutofit/>
          </a:bodyPr>
          <a:lstStyle/>
          <a:p>
            <a:pPr algn="ctr"/>
            <a:r>
              <a:rPr lang="en-GB" sz="2400" b="1" dirty="0">
                <a:solidFill>
                  <a:schemeClr val="bg1"/>
                </a:solidFill>
                <a:latin typeface="Times New Roman" panose="02020603050405020304" pitchFamily="18" charset="0"/>
                <a:cs typeface="Times New Roman" panose="02020603050405020304" pitchFamily="18" charset="0"/>
              </a:rPr>
              <a:t>Add keywords here</a:t>
            </a:r>
          </a:p>
        </p:txBody>
      </p:sp>
      <p:sp>
        <p:nvSpPr>
          <p:cNvPr id="21" name="Content Placeholder 5">
            <a:extLst>
              <a:ext uri="{FF2B5EF4-FFF2-40B4-BE49-F238E27FC236}">
                <a16:creationId xmlns:a16="http://schemas.microsoft.com/office/drawing/2014/main" id="{29CCEF99-18E8-42BE-255E-028452416163}"/>
              </a:ext>
            </a:extLst>
          </p:cNvPr>
          <p:cNvSpPr txBox="1">
            <a:spLocks/>
          </p:cNvSpPr>
          <p:nvPr/>
        </p:nvSpPr>
        <p:spPr>
          <a:xfrm>
            <a:off x="1033405" y="11020061"/>
            <a:ext cx="9108987" cy="7936461"/>
          </a:xfrm>
          <a:prstGeom prst="roundRect">
            <a:avLst>
              <a:gd name="adj" fmla="val 7266"/>
            </a:avLst>
          </a:prstGeom>
          <a:solidFill>
            <a:schemeClr val="bg1">
              <a:lumMod val="95000"/>
            </a:schemeClr>
          </a:solidFill>
        </p:spPr>
        <p:txBody>
          <a:bodyPr vert="horz" lIns="180000" tIns="180000" rIns="180000" bIns="180000" rtlCol="0" anchor="t">
            <a:noAutofit/>
          </a:bodyPr>
          <a:lstStyle>
            <a:lvl1pPr marL="714009" indent="-714009" algn="l" defTabSz="2856037" rtl="0" eaLnBrk="1" latinLnBrk="0" hangingPunct="1">
              <a:lnSpc>
                <a:spcPct val="90000"/>
              </a:lnSpc>
              <a:spcBef>
                <a:spcPts val="3123"/>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2142028"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3570046"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4998065"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6426083"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7854102"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6pPr>
            <a:lvl7pPr marL="9282120"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7pPr>
            <a:lvl8pPr marL="10710139"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8pPr>
            <a:lvl9pPr marL="12138157"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9pPr>
          </a:lstStyle>
          <a:p>
            <a:pPr marL="0" indent="0" algn="just">
              <a:buFont typeface="Arial" panose="020B0604020202020204" pitchFamily="34" charset="0"/>
              <a:buNone/>
            </a:pPr>
            <a:r>
              <a:rPr lang="en-GB" dirty="0">
                <a:solidFill>
                  <a:schemeClr val="bg2">
                    <a:lumMod val="25000"/>
                  </a:schemeClr>
                </a:solidFill>
                <a:latin typeface="Times New Roman" panose="02020603050405020304" pitchFamily="18" charset="0"/>
                <a:cs typeface="Times New Roman" panose="02020603050405020304" pitchFamily="18" charset="0"/>
              </a:rPr>
              <a:t>Please follow the default colour scheme set in this template. You may use any of the following colours for the body of the poster, especially graphics.</a:t>
            </a:r>
          </a:p>
          <a:p>
            <a:pPr marL="0" indent="0" algn="just">
              <a:buFont typeface="Arial" panose="020B0604020202020204" pitchFamily="34" charset="0"/>
              <a:buNone/>
            </a:pPr>
            <a:r>
              <a:rPr lang="en-GB" dirty="0">
                <a:solidFill>
                  <a:schemeClr val="bg2">
                    <a:lumMod val="25000"/>
                  </a:schemeClr>
                </a:solidFill>
                <a:latin typeface="Times New Roman" panose="02020603050405020304" pitchFamily="18" charset="0"/>
                <a:cs typeface="Times New Roman" panose="02020603050405020304" pitchFamily="18" charset="0"/>
              </a:rPr>
              <a:t>Please ensure that printed graphics are legible.</a:t>
            </a:r>
          </a:p>
          <a:p>
            <a:pPr marL="0" indent="0" algn="just">
              <a:buFont typeface="Arial" panose="020B0604020202020204" pitchFamily="34" charset="0"/>
              <a:buNone/>
            </a:pPr>
            <a:r>
              <a:rPr lang="en-GB" dirty="0">
                <a:solidFill>
                  <a:schemeClr val="bg2">
                    <a:lumMod val="25000"/>
                  </a:schemeClr>
                </a:solidFill>
                <a:latin typeface="Times New Roman" panose="02020603050405020304" pitchFamily="18" charset="0"/>
                <a:cs typeface="Times New Roman" panose="02020603050405020304" pitchFamily="18" charset="0"/>
              </a:rPr>
              <a:t>Please make sure all the fonts are uniform and font size has to be maintained (For Heading: 36; Body : 28, Keywords: 24)</a:t>
            </a:r>
          </a:p>
        </p:txBody>
      </p:sp>
      <p:sp>
        <p:nvSpPr>
          <p:cNvPr id="23" name="Content Placeholder 5">
            <a:extLst>
              <a:ext uri="{FF2B5EF4-FFF2-40B4-BE49-F238E27FC236}">
                <a16:creationId xmlns:a16="http://schemas.microsoft.com/office/drawing/2014/main" id="{BB232F5C-BBF8-FBA6-03E1-13C8B6F74A11}"/>
              </a:ext>
            </a:extLst>
          </p:cNvPr>
          <p:cNvSpPr txBox="1">
            <a:spLocks/>
          </p:cNvSpPr>
          <p:nvPr/>
        </p:nvSpPr>
        <p:spPr>
          <a:xfrm>
            <a:off x="10782407" y="4544584"/>
            <a:ext cx="9171968" cy="8134507"/>
          </a:xfrm>
          <a:prstGeom prst="roundRect">
            <a:avLst>
              <a:gd name="adj" fmla="val 7266"/>
            </a:avLst>
          </a:prstGeom>
          <a:solidFill>
            <a:schemeClr val="bg1">
              <a:lumMod val="95000"/>
            </a:schemeClr>
          </a:solidFill>
        </p:spPr>
        <p:txBody>
          <a:bodyPr vert="horz" lIns="180000" tIns="180000" rIns="180000" bIns="180000" rtlCol="0" anchor="t">
            <a:noAutofit/>
          </a:bodyPr>
          <a:lstStyle>
            <a:lvl1pPr marL="714009" indent="-714009" algn="l" defTabSz="2856037" rtl="0" eaLnBrk="1" latinLnBrk="0" hangingPunct="1">
              <a:lnSpc>
                <a:spcPct val="90000"/>
              </a:lnSpc>
              <a:spcBef>
                <a:spcPts val="3123"/>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2142028"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3570046"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4998065"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6426083"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7854102"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6pPr>
            <a:lvl7pPr marL="9282120"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7pPr>
            <a:lvl8pPr marL="10710139"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8pPr>
            <a:lvl9pPr marL="12138157"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9pPr>
          </a:lstStyle>
          <a:p>
            <a:pPr marL="0" indent="0" algn="just">
              <a:buNone/>
            </a:pPr>
            <a:r>
              <a:rPr lang="en-US" dirty="0">
                <a:solidFill>
                  <a:schemeClr val="bg2">
                    <a:lumMod val="25000"/>
                  </a:schemeClr>
                </a:solidFill>
                <a:latin typeface="Times New Roman" panose="02020603050405020304" pitchFamily="18" charset="0"/>
                <a:cs typeface="Times New Roman" panose="02020603050405020304" pitchFamily="18" charset="0"/>
              </a:rPr>
              <a:t>The branding (logos, conference name and </a:t>
            </a:r>
            <a:r>
              <a:rPr lang="en-US" dirty="0" err="1">
                <a:solidFill>
                  <a:schemeClr val="bg2">
                    <a:lumMod val="25000"/>
                  </a:schemeClr>
                </a:solidFill>
                <a:latin typeface="Times New Roman" panose="02020603050405020304" pitchFamily="18" charset="0"/>
                <a:cs typeface="Times New Roman" panose="02020603050405020304" pitchFamily="18" charset="0"/>
              </a:rPr>
              <a:t>organising</a:t>
            </a:r>
            <a:r>
              <a:rPr lang="en-US" dirty="0">
                <a:solidFill>
                  <a:schemeClr val="bg2">
                    <a:lumMod val="25000"/>
                  </a:schemeClr>
                </a:solidFill>
                <a:latin typeface="Times New Roman" panose="02020603050405020304" pitchFamily="18" charset="0"/>
                <a:cs typeface="Times New Roman" panose="02020603050405020304" pitchFamily="18" charset="0"/>
              </a:rPr>
              <a:t> institution details) must not be edited.</a:t>
            </a:r>
          </a:p>
          <a:p>
            <a:pPr marL="0" indent="0" algn="just">
              <a:buNone/>
            </a:pPr>
            <a:r>
              <a:rPr lang="en-US" dirty="0">
                <a:solidFill>
                  <a:schemeClr val="bg2">
                    <a:lumMod val="25000"/>
                  </a:schemeClr>
                </a:solidFill>
                <a:latin typeface="Times New Roman" panose="02020603050405020304" pitchFamily="18" charset="0"/>
                <a:cs typeface="Times New Roman" panose="02020603050405020304" pitchFamily="18" charset="0"/>
              </a:rPr>
              <a:t>The fonts to be used are already embedded in this file (Headings – </a:t>
            </a:r>
            <a:r>
              <a:rPr lang="en-US" dirty="0" err="1">
                <a:solidFill>
                  <a:schemeClr val="bg2">
                    <a:lumMod val="25000"/>
                  </a:schemeClr>
                </a:solidFill>
                <a:latin typeface="Times New Roman" panose="02020603050405020304" pitchFamily="18" charset="0"/>
                <a:cs typeface="Times New Roman" panose="02020603050405020304" pitchFamily="18" charset="0"/>
              </a:rPr>
              <a:t>Univers</a:t>
            </a:r>
            <a:r>
              <a:rPr lang="en-US" dirty="0">
                <a:solidFill>
                  <a:schemeClr val="bg2">
                    <a:lumMod val="25000"/>
                  </a:schemeClr>
                </a:solidFill>
                <a:latin typeface="Times New Roman" panose="02020603050405020304" pitchFamily="18" charset="0"/>
                <a:cs typeface="Times New Roman" panose="02020603050405020304" pitchFamily="18" charset="0"/>
              </a:rPr>
              <a:t> LT Std 55; Body – Arial). Do not change the font size of the title, author names and branding. You may set the content font size as per your convenience, but kindly ensure that the printed version is legible. The font sizes provided here are ideal.</a:t>
            </a:r>
          </a:p>
          <a:p>
            <a:pPr marL="0" indent="0" algn="just">
              <a:buNone/>
            </a:pPr>
            <a:r>
              <a:rPr lang="en-US" dirty="0">
                <a:solidFill>
                  <a:schemeClr val="bg2">
                    <a:lumMod val="25000"/>
                  </a:schemeClr>
                </a:solidFill>
                <a:latin typeface="Times New Roman" panose="02020603050405020304" pitchFamily="18" charset="0"/>
                <a:cs typeface="Times New Roman" panose="02020603050405020304" pitchFamily="18" charset="0"/>
              </a:rPr>
              <a:t>The poster title must be in uppercase letters (ALLCAPS).</a:t>
            </a:r>
          </a:p>
          <a:p>
            <a:pPr marL="0" indent="0" algn="just">
              <a:buNone/>
            </a:pPr>
            <a:r>
              <a:rPr lang="en-US" dirty="0">
                <a:solidFill>
                  <a:schemeClr val="bg2">
                    <a:lumMod val="25000"/>
                  </a:schemeClr>
                </a:solidFill>
                <a:latin typeface="Times New Roman" panose="02020603050405020304" pitchFamily="18" charset="0"/>
                <a:cs typeface="Times New Roman" panose="02020603050405020304" pitchFamily="18" charset="0"/>
              </a:rPr>
              <a:t>All images, graphics, charts, etc. must be accompanied by a caption and citation, if necessary.</a:t>
            </a:r>
          </a:p>
          <a:p>
            <a:pPr algn="just"/>
            <a:r>
              <a:rPr lang="en-US" dirty="0">
                <a:solidFill>
                  <a:schemeClr val="bg2">
                    <a:lumMod val="25000"/>
                  </a:schemeClr>
                </a:solidFill>
                <a:latin typeface="Times New Roman" panose="02020603050405020304" pitchFamily="18" charset="0"/>
                <a:cs typeface="Times New Roman" panose="02020603050405020304" pitchFamily="18" charset="0"/>
              </a:rPr>
              <a:t>Bullet style.</a:t>
            </a:r>
          </a:p>
        </p:txBody>
      </p:sp>
      <p:sp>
        <p:nvSpPr>
          <p:cNvPr id="33" name="Content Placeholder 5">
            <a:extLst>
              <a:ext uri="{FF2B5EF4-FFF2-40B4-BE49-F238E27FC236}">
                <a16:creationId xmlns:a16="http://schemas.microsoft.com/office/drawing/2014/main" id="{8DDFB268-AE66-751A-26E1-38A74CDEBFEB}"/>
              </a:ext>
            </a:extLst>
          </p:cNvPr>
          <p:cNvSpPr txBox="1">
            <a:spLocks/>
          </p:cNvSpPr>
          <p:nvPr/>
        </p:nvSpPr>
        <p:spPr>
          <a:xfrm>
            <a:off x="20450727" y="3960323"/>
            <a:ext cx="9171968" cy="7406929"/>
          </a:xfrm>
          <a:prstGeom prst="roundRect">
            <a:avLst>
              <a:gd name="adj" fmla="val 7266"/>
            </a:avLst>
          </a:prstGeom>
          <a:solidFill>
            <a:schemeClr val="bg1">
              <a:lumMod val="95000"/>
            </a:schemeClr>
          </a:solidFill>
        </p:spPr>
        <p:txBody>
          <a:bodyPr vert="horz" lIns="180000" tIns="180000" rIns="180000" bIns="180000" rtlCol="0" anchor="b">
            <a:noAutofit/>
          </a:bodyPr>
          <a:lstStyle>
            <a:lvl1pPr marL="714009" indent="-714009" algn="l" defTabSz="2856037" rtl="0" eaLnBrk="1" latinLnBrk="0" hangingPunct="1">
              <a:lnSpc>
                <a:spcPct val="90000"/>
              </a:lnSpc>
              <a:spcBef>
                <a:spcPts val="3123"/>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2142028"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3570046"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4998065"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6426083"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7854102"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6pPr>
            <a:lvl7pPr marL="9282120"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7pPr>
            <a:lvl8pPr marL="10710139"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8pPr>
            <a:lvl9pPr marL="12138157"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9pPr>
          </a:lstStyle>
          <a:p>
            <a:pPr marL="0" indent="0" algn="just">
              <a:buFont typeface="Arial" panose="020B0604020202020204" pitchFamily="34" charset="0"/>
              <a:buNone/>
            </a:pPr>
            <a:r>
              <a:rPr lang="en-GB" dirty="0">
                <a:solidFill>
                  <a:schemeClr val="bg2">
                    <a:lumMod val="25000"/>
                  </a:schemeClr>
                </a:solidFill>
                <a:latin typeface="Times New Roman" panose="02020603050405020304" pitchFamily="18" charset="0"/>
                <a:cs typeface="Times New Roman" panose="02020603050405020304" pitchFamily="18" charset="0"/>
              </a:rPr>
              <a:t>The graphic provided here is an example. You may choose any graphic style as per your requirements. However, please ensure that the colour scheme is followed.</a:t>
            </a:r>
          </a:p>
          <a:p>
            <a:pPr marL="0" indent="0" algn="just">
              <a:buNone/>
            </a:pPr>
            <a:r>
              <a:rPr lang="en-US" dirty="0">
                <a:solidFill>
                  <a:schemeClr val="bg2">
                    <a:lumMod val="25000"/>
                  </a:schemeClr>
                </a:solidFill>
                <a:latin typeface="Times New Roman" panose="02020603050405020304" pitchFamily="18" charset="0"/>
                <a:cs typeface="Times New Roman" panose="02020603050405020304" pitchFamily="18" charset="0"/>
              </a:rPr>
              <a:t>Do not add any effects (shadows, reflections, glow, etc.) to the images and graphics. Only use borders where strictly necessary.</a:t>
            </a:r>
          </a:p>
        </p:txBody>
      </p:sp>
      <p:sp>
        <p:nvSpPr>
          <p:cNvPr id="39" name="Content Placeholder 5">
            <a:extLst>
              <a:ext uri="{FF2B5EF4-FFF2-40B4-BE49-F238E27FC236}">
                <a16:creationId xmlns:a16="http://schemas.microsoft.com/office/drawing/2014/main" id="{CD4DC631-E6D3-3B69-3F9C-45A80B9AED65}"/>
              </a:ext>
            </a:extLst>
          </p:cNvPr>
          <p:cNvSpPr txBox="1">
            <a:spLocks/>
          </p:cNvSpPr>
          <p:nvPr/>
        </p:nvSpPr>
        <p:spPr>
          <a:xfrm>
            <a:off x="10782398" y="13300263"/>
            <a:ext cx="9171968" cy="5656260"/>
          </a:xfrm>
          <a:prstGeom prst="roundRect">
            <a:avLst>
              <a:gd name="adj" fmla="val 7266"/>
            </a:avLst>
          </a:prstGeom>
          <a:solidFill>
            <a:schemeClr val="bg1">
              <a:lumMod val="95000"/>
            </a:schemeClr>
          </a:solidFill>
        </p:spPr>
        <p:txBody>
          <a:bodyPr vert="horz" lIns="180000" tIns="180000" rIns="180000" bIns="180000" rtlCol="0" anchor="t">
            <a:noAutofit/>
          </a:bodyPr>
          <a:lstStyle>
            <a:lvl1pPr marL="714009" indent="-714009" algn="l" defTabSz="2856037" rtl="0" eaLnBrk="1" latinLnBrk="0" hangingPunct="1">
              <a:lnSpc>
                <a:spcPct val="90000"/>
              </a:lnSpc>
              <a:spcBef>
                <a:spcPts val="3123"/>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2142028"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3570046"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4998065"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6426083"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7854102"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6pPr>
            <a:lvl7pPr marL="9282120"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7pPr>
            <a:lvl8pPr marL="10710139"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8pPr>
            <a:lvl9pPr marL="12138157"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9pPr>
          </a:lstStyle>
          <a:p>
            <a:pPr marL="0" indent="0" algn="just">
              <a:buSzPct val="150000"/>
              <a:buNone/>
            </a:pPr>
            <a:r>
              <a:rPr lang="en-GB" dirty="0">
                <a:solidFill>
                  <a:schemeClr val="bg2">
                    <a:lumMod val="25000"/>
                  </a:schemeClr>
                </a:solidFill>
                <a:latin typeface="Times New Roman" panose="02020603050405020304" pitchFamily="18" charset="0"/>
                <a:cs typeface="Times New Roman" panose="02020603050405020304" pitchFamily="18" charset="0"/>
              </a:rPr>
              <a:t>The “boxed” style of presentation provided here is just an idea. You may change the presentation style to whatever design conveys your research in the best way.</a:t>
            </a:r>
          </a:p>
          <a:p>
            <a:pPr marL="0" indent="0" algn="just">
              <a:buSzPct val="150000"/>
              <a:buNone/>
            </a:pPr>
            <a:r>
              <a:rPr lang="en-GB" dirty="0">
                <a:solidFill>
                  <a:schemeClr val="bg2">
                    <a:lumMod val="25000"/>
                  </a:schemeClr>
                </a:solidFill>
                <a:latin typeface="Times New Roman" panose="02020603050405020304" pitchFamily="18" charset="0"/>
                <a:cs typeface="Times New Roman" panose="02020603050405020304" pitchFamily="18" charset="0"/>
              </a:rPr>
              <a:t>Use the next slide to prepare your poster.</a:t>
            </a:r>
          </a:p>
          <a:p>
            <a:pPr marL="0" indent="0" algn="just">
              <a:buSzPct val="150000"/>
              <a:buNone/>
            </a:pPr>
            <a:r>
              <a:rPr lang="en-GB" dirty="0">
                <a:solidFill>
                  <a:schemeClr val="bg2">
                    <a:lumMod val="25000"/>
                  </a:schemeClr>
                </a:solidFill>
                <a:latin typeface="Times New Roman" panose="02020603050405020304" pitchFamily="18" charset="0"/>
                <a:cs typeface="Times New Roman" panose="02020603050405020304" pitchFamily="18" charset="0"/>
              </a:rPr>
              <a:t>Work within the red box as your margins. Once your layout is finalised, delete the margin box.</a:t>
            </a:r>
          </a:p>
          <a:p>
            <a:pPr marL="0" indent="0" algn="just">
              <a:buSzPct val="150000"/>
              <a:buNone/>
            </a:pPr>
            <a:r>
              <a:rPr lang="en-GB" dirty="0">
                <a:solidFill>
                  <a:schemeClr val="bg2">
                    <a:lumMod val="25000"/>
                  </a:schemeClr>
                </a:solidFill>
                <a:latin typeface="Times New Roman" panose="02020603050405020304" pitchFamily="18" charset="0"/>
                <a:cs typeface="Times New Roman" panose="02020603050405020304" pitchFamily="18" charset="0"/>
              </a:rPr>
              <a:t>Delete this guide/reference slide once your poster is ready.</a:t>
            </a:r>
          </a:p>
        </p:txBody>
      </p:sp>
      <p:sp>
        <p:nvSpPr>
          <p:cNvPr id="50" name="Content Placeholder 5">
            <a:extLst>
              <a:ext uri="{FF2B5EF4-FFF2-40B4-BE49-F238E27FC236}">
                <a16:creationId xmlns:a16="http://schemas.microsoft.com/office/drawing/2014/main" id="{BCE20354-51AD-034A-441C-91F84D04ECCE}"/>
              </a:ext>
            </a:extLst>
          </p:cNvPr>
          <p:cNvSpPr txBox="1">
            <a:spLocks/>
          </p:cNvSpPr>
          <p:nvPr/>
        </p:nvSpPr>
        <p:spPr>
          <a:xfrm>
            <a:off x="20450727" y="12270135"/>
            <a:ext cx="9171968" cy="4255043"/>
          </a:xfrm>
          <a:prstGeom prst="roundRect">
            <a:avLst>
              <a:gd name="adj" fmla="val 7266"/>
            </a:avLst>
          </a:prstGeom>
          <a:solidFill>
            <a:schemeClr val="bg1">
              <a:lumMod val="95000"/>
            </a:schemeClr>
          </a:solidFill>
        </p:spPr>
        <p:txBody>
          <a:bodyPr vert="horz" lIns="180000" tIns="180000" rIns="180000" bIns="180000" rtlCol="0" anchor="ctr">
            <a:noAutofit/>
          </a:bodyPr>
          <a:lstStyle>
            <a:lvl1pPr marL="714009" indent="-714009" algn="l" defTabSz="2856037" rtl="0" eaLnBrk="1" latinLnBrk="0" hangingPunct="1">
              <a:lnSpc>
                <a:spcPct val="90000"/>
              </a:lnSpc>
              <a:spcBef>
                <a:spcPts val="3123"/>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2142028"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3570046"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4998065"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6426083" indent="-714009" algn="l" defTabSz="2856037" rtl="0" eaLnBrk="1" latinLnBrk="0" hangingPunct="1">
              <a:lnSpc>
                <a:spcPct val="90000"/>
              </a:lnSpc>
              <a:spcBef>
                <a:spcPts val="156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7854102"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6pPr>
            <a:lvl7pPr marL="9282120"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7pPr>
            <a:lvl8pPr marL="10710139"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8pPr>
            <a:lvl9pPr marL="12138157" indent="-714009" algn="l" defTabSz="2856037" rtl="0" eaLnBrk="1" latinLnBrk="0" hangingPunct="1">
              <a:lnSpc>
                <a:spcPct val="90000"/>
              </a:lnSpc>
              <a:spcBef>
                <a:spcPts val="1562"/>
              </a:spcBef>
              <a:buFont typeface="Arial" panose="020B0604020202020204" pitchFamily="34" charset="0"/>
              <a:buChar char="•"/>
              <a:defRPr sz="5622" kern="1200">
                <a:solidFill>
                  <a:schemeClr val="tx1"/>
                </a:solidFill>
                <a:latin typeface="+mn-lt"/>
                <a:ea typeface="+mn-ea"/>
                <a:cs typeface="+mn-cs"/>
              </a:defRPr>
            </a:lvl9pPr>
          </a:lstStyle>
          <a:p>
            <a:pPr marL="0" indent="0" algn="ctr">
              <a:buFont typeface="Arial" panose="020B0604020202020204" pitchFamily="34" charset="0"/>
              <a:buNone/>
            </a:pPr>
            <a:r>
              <a:rPr lang="en-GB" b="1" dirty="0">
                <a:solidFill>
                  <a:schemeClr val="bg2">
                    <a:lumMod val="25000"/>
                  </a:schemeClr>
                </a:solidFill>
                <a:latin typeface="Times New Roman" panose="02020603050405020304" pitchFamily="18" charset="0"/>
                <a:cs typeface="Times New Roman" panose="02020603050405020304" pitchFamily="18" charset="0"/>
              </a:rPr>
              <a:t>Important Note</a:t>
            </a:r>
          </a:p>
          <a:p>
            <a:pPr marL="0" indent="0" algn="ctr">
              <a:buFont typeface="Arial" panose="020B0604020202020204" pitchFamily="34" charset="0"/>
              <a:buNone/>
            </a:pPr>
            <a:r>
              <a:rPr lang="en-GB" b="1" dirty="0">
                <a:solidFill>
                  <a:schemeClr val="bg2">
                    <a:lumMod val="25000"/>
                  </a:schemeClr>
                </a:solidFill>
                <a:latin typeface="Times New Roman" panose="02020603050405020304" pitchFamily="18" charset="0"/>
                <a:cs typeface="Times New Roman" panose="02020603050405020304" pitchFamily="18" charset="0"/>
              </a:rPr>
              <a:t>All presenters must bring their own poster printouts. The organisers will not be able to facilitate printing of sheets at the venue.</a:t>
            </a:r>
          </a:p>
          <a:p>
            <a:pPr marL="0" indent="0" algn="ctr">
              <a:buFont typeface="Arial" panose="020B0604020202020204" pitchFamily="34" charset="0"/>
              <a:buNone/>
            </a:pPr>
            <a:r>
              <a:rPr lang="en-GB" b="1" dirty="0">
                <a:solidFill>
                  <a:schemeClr val="bg2">
                    <a:lumMod val="25000"/>
                  </a:schemeClr>
                </a:solidFill>
                <a:latin typeface="Times New Roman" panose="02020603050405020304" pitchFamily="18" charset="0"/>
                <a:cs typeface="Times New Roman" panose="02020603050405020304" pitchFamily="18" charset="0"/>
              </a:rPr>
              <a:t>Print/Export your poster to PDF format before taking for printing to ensure formatting and graphic integrity is maintained.</a:t>
            </a:r>
          </a:p>
        </p:txBody>
      </p:sp>
      <p:sp>
        <p:nvSpPr>
          <p:cNvPr id="52" name="TextBox 51">
            <a:extLst>
              <a:ext uri="{FF2B5EF4-FFF2-40B4-BE49-F238E27FC236}">
                <a16:creationId xmlns:a16="http://schemas.microsoft.com/office/drawing/2014/main" id="{D8ACD5B3-130E-9F29-6BE0-3DD0C314E9B5}"/>
              </a:ext>
            </a:extLst>
          </p:cNvPr>
          <p:cNvSpPr txBox="1"/>
          <p:nvPr/>
        </p:nvSpPr>
        <p:spPr>
          <a:xfrm>
            <a:off x="20450709" y="16906654"/>
            <a:ext cx="9171981" cy="2049869"/>
          </a:xfrm>
          <a:prstGeom prst="roundRect">
            <a:avLst/>
          </a:prstGeom>
          <a:noFill/>
          <a:ln w="38100">
            <a:solidFill>
              <a:schemeClr val="accent4">
                <a:lumMod val="60000"/>
                <a:lumOff val="40000"/>
              </a:schemeClr>
            </a:solidFill>
            <a:prstDash val="lgDash"/>
          </a:ln>
        </p:spPr>
        <p:txBody>
          <a:bodyPr wrap="square" rtlCol="0">
            <a:noAutofit/>
          </a:bodyPr>
          <a:lstStyle/>
          <a:p>
            <a:r>
              <a:rPr lang="en-GB" sz="2400" dirty="0">
                <a:solidFill>
                  <a:schemeClr val="tx1">
                    <a:lumMod val="65000"/>
                    <a:lumOff val="35000"/>
                  </a:schemeClr>
                </a:solidFill>
                <a:latin typeface="Times New Roman" panose="02020603050405020304" pitchFamily="18" charset="0"/>
                <a:cs typeface="Times New Roman" panose="02020603050405020304" pitchFamily="18" charset="0"/>
              </a:rPr>
              <a:t>References</a:t>
            </a:r>
          </a:p>
          <a:p>
            <a:endParaRPr lang="en-GB" sz="24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400" dirty="0">
                <a:solidFill>
                  <a:schemeClr val="tx1">
                    <a:lumMod val="65000"/>
                    <a:lumOff val="35000"/>
                  </a:schemeClr>
                </a:solidFill>
                <a:latin typeface="Times New Roman" panose="02020603050405020304" pitchFamily="18" charset="0"/>
                <a:cs typeface="Times New Roman" panose="02020603050405020304" pitchFamily="18" charset="0"/>
              </a:rPr>
              <a:t>Include your references here.</a:t>
            </a:r>
          </a:p>
          <a:p>
            <a:pPr marL="285750" indent="-285750">
              <a:buFont typeface="Arial" panose="020B0604020202020204" pitchFamily="34" charset="0"/>
              <a:buChar char="•"/>
            </a:pPr>
            <a:r>
              <a:rPr lang="en-GB" sz="2400" dirty="0">
                <a:solidFill>
                  <a:schemeClr val="tx1">
                    <a:lumMod val="65000"/>
                    <a:lumOff val="35000"/>
                  </a:schemeClr>
                </a:solidFill>
                <a:latin typeface="Times New Roman" panose="02020603050405020304" pitchFamily="18" charset="0"/>
                <a:cs typeface="Times New Roman" panose="02020603050405020304" pitchFamily="18" charset="0"/>
              </a:rPr>
              <a:t>Use APA 7</a:t>
            </a:r>
            <a:r>
              <a:rPr lang="en-GB" sz="2400" baseline="30000" dirty="0">
                <a:solidFill>
                  <a:schemeClr val="tx1">
                    <a:lumMod val="65000"/>
                    <a:lumOff val="35000"/>
                  </a:schemeClr>
                </a:solidFill>
                <a:latin typeface="Times New Roman" panose="02020603050405020304" pitchFamily="18" charset="0"/>
                <a:cs typeface="Times New Roman" panose="02020603050405020304" pitchFamily="18" charset="0"/>
              </a:rPr>
              <a:t>th</a:t>
            </a:r>
            <a:r>
              <a:rPr lang="en-GB" sz="2400" dirty="0">
                <a:solidFill>
                  <a:schemeClr val="tx1">
                    <a:lumMod val="65000"/>
                    <a:lumOff val="35000"/>
                  </a:schemeClr>
                </a:solidFill>
                <a:latin typeface="Times New Roman" panose="02020603050405020304" pitchFamily="18" charset="0"/>
                <a:cs typeface="Times New Roman" panose="02020603050405020304" pitchFamily="18" charset="0"/>
              </a:rPr>
              <a:t> ed. referencing style,</a:t>
            </a:r>
          </a:p>
        </p:txBody>
      </p:sp>
      <p:sp>
        <p:nvSpPr>
          <p:cNvPr id="53" name="Rectangle: Rounded Corners 52">
            <a:extLst>
              <a:ext uri="{FF2B5EF4-FFF2-40B4-BE49-F238E27FC236}">
                <a16:creationId xmlns:a16="http://schemas.microsoft.com/office/drawing/2014/main" id="{9F7D4641-5660-5B43-09A0-F7A3CAE317BD}"/>
              </a:ext>
            </a:extLst>
          </p:cNvPr>
          <p:cNvSpPr/>
          <p:nvPr/>
        </p:nvSpPr>
        <p:spPr>
          <a:xfrm>
            <a:off x="430307" y="3450200"/>
            <a:ext cx="29370820" cy="15642571"/>
          </a:xfrm>
          <a:prstGeom prst="roundRect">
            <a:avLst>
              <a:gd name="adj" fmla="val 3600"/>
            </a:avLst>
          </a:prstGeom>
          <a:noFill/>
          <a:ln>
            <a:solidFill>
              <a:srgbClr val="23735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Times New Roman" panose="02020603050405020304" pitchFamily="18" charset="0"/>
              <a:cs typeface="Times New Roman" panose="02020603050405020304" pitchFamily="18" charset="0"/>
            </a:endParaRPr>
          </a:p>
        </p:txBody>
      </p:sp>
      <p:grpSp>
        <p:nvGrpSpPr>
          <p:cNvPr id="26" name="Group 25">
            <a:extLst>
              <a:ext uri="{FF2B5EF4-FFF2-40B4-BE49-F238E27FC236}">
                <a16:creationId xmlns:a16="http://schemas.microsoft.com/office/drawing/2014/main" id="{72DC252C-E033-E8E3-46FB-9F33F2EEB1EA}"/>
              </a:ext>
            </a:extLst>
          </p:cNvPr>
          <p:cNvGrpSpPr/>
          <p:nvPr/>
        </p:nvGrpSpPr>
        <p:grpSpPr>
          <a:xfrm>
            <a:off x="772181" y="3543474"/>
            <a:ext cx="2823882" cy="923148"/>
            <a:chOff x="772181" y="3543474"/>
            <a:chExt cx="2823882" cy="923148"/>
          </a:xfrm>
          <a:solidFill>
            <a:srgbClr val="23735D"/>
          </a:solidFill>
        </p:grpSpPr>
        <p:sp>
          <p:nvSpPr>
            <p:cNvPr id="17" name="Rectangle: Rounded Corners 16">
              <a:extLst>
                <a:ext uri="{FF2B5EF4-FFF2-40B4-BE49-F238E27FC236}">
                  <a16:creationId xmlns:a16="http://schemas.microsoft.com/office/drawing/2014/main" id="{1B0B28BE-CAC4-CFEB-5DFA-A64C6796F627}"/>
                </a:ext>
              </a:extLst>
            </p:cNvPr>
            <p:cNvSpPr/>
            <p:nvPr/>
          </p:nvSpPr>
          <p:spPr>
            <a:xfrm>
              <a:off x="772181" y="3543474"/>
              <a:ext cx="2823882" cy="923148"/>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4800" b="1"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1C19EFAB-EC95-A592-A5D4-EF1CDDA94414}"/>
                </a:ext>
              </a:extLst>
            </p:cNvPr>
            <p:cNvSpPr txBox="1"/>
            <p:nvPr/>
          </p:nvSpPr>
          <p:spPr>
            <a:xfrm>
              <a:off x="955962" y="3649169"/>
              <a:ext cx="2469409" cy="646331"/>
            </a:xfrm>
            <a:prstGeom prst="rect">
              <a:avLst/>
            </a:prstGeom>
            <a:grpFill/>
          </p:spPr>
          <p:txBody>
            <a:bodyPr wrap="square" rtlCol="0">
              <a:spAutoFit/>
            </a:bodyPr>
            <a:lstStyle/>
            <a:p>
              <a:r>
                <a:rPr lang="en-US" sz="3600" b="1" dirty="0">
                  <a:solidFill>
                    <a:schemeClr val="bg1"/>
                  </a:solidFill>
                  <a:latin typeface="Times New Roman" panose="02020603050405020304" pitchFamily="18" charset="0"/>
                  <a:cs typeface="Times New Roman" panose="02020603050405020304" pitchFamily="18" charset="0"/>
                </a:rPr>
                <a:t>1	Heading</a:t>
              </a:r>
            </a:p>
          </p:txBody>
        </p:sp>
      </p:grpSp>
      <p:grpSp>
        <p:nvGrpSpPr>
          <p:cNvPr id="31" name="Group 30">
            <a:extLst>
              <a:ext uri="{FF2B5EF4-FFF2-40B4-BE49-F238E27FC236}">
                <a16:creationId xmlns:a16="http://schemas.microsoft.com/office/drawing/2014/main" id="{A184E860-7F02-3759-35F6-EF1F28DD329F}"/>
              </a:ext>
            </a:extLst>
          </p:cNvPr>
          <p:cNvGrpSpPr/>
          <p:nvPr/>
        </p:nvGrpSpPr>
        <p:grpSpPr>
          <a:xfrm>
            <a:off x="10286055" y="3543474"/>
            <a:ext cx="2823882" cy="923148"/>
            <a:chOff x="772181" y="3543474"/>
            <a:chExt cx="2823882" cy="923148"/>
          </a:xfrm>
          <a:solidFill>
            <a:srgbClr val="23735D"/>
          </a:solidFill>
        </p:grpSpPr>
        <p:sp>
          <p:nvSpPr>
            <p:cNvPr id="32" name="Rectangle: Rounded Corners 31">
              <a:extLst>
                <a:ext uri="{FF2B5EF4-FFF2-40B4-BE49-F238E27FC236}">
                  <a16:creationId xmlns:a16="http://schemas.microsoft.com/office/drawing/2014/main" id="{C14ED629-5EE4-058C-D166-D27D309C29BB}"/>
                </a:ext>
              </a:extLst>
            </p:cNvPr>
            <p:cNvSpPr/>
            <p:nvPr/>
          </p:nvSpPr>
          <p:spPr>
            <a:xfrm>
              <a:off x="772181" y="3543474"/>
              <a:ext cx="2823882" cy="923148"/>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4800" b="1" dirty="0">
                <a:solidFill>
                  <a:schemeClr val="bg1"/>
                </a:solidFill>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8D303262-AFE1-0517-BF97-7A84CB57D095}"/>
                </a:ext>
              </a:extLst>
            </p:cNvPr>
            <p:cNvSpPr txBox="1"/>
            <p:nvPr/>
          </p:nvSpPr>
          <p:spPr>
            <a:xfrm>
              <a:off x="955962" y="3649169"/>
              <a:ext cx="2469409" cy="646331"/>
            </a:xfrm>
            <a:prstGeom prst="rect">
              <a:avLst/>
            </a:prstGeom>
            <a:grpFill/>
          </p:spPr>
          <p:txBody>
            <a:bodyPr wrap="square" rtlCol="0">
              <a:spAutoFit/>
            </a:bodyPr>
            <a:lstStyle/>
            <a:p>
              <a:r>
                <a:rPr lang="en-US" sz="3600" b="1" dirty="0">
                  <a:solidFill>
                    <a:schemeClr val="bg1"/>
                  </a:solidFill>
                  <a:latin typeface="Times New Roman" panose="02020603050405020304" pitchFamily="18" charset="0"/>
                  <a:cs typeface="Times New Roman" panose="02020603050405020304" pitchFamily="18" charset="0"/>
                </a:rPr>
                <a:t>3	Heading</a:t>
              </a:r>
            </a:p>
          </p:txBody>
        </p:sp>
      </p:grpSp>
      <p:grpSp>
        <p:nvGrpSpPr>
          <p:cNvPr id="37" name="Group 36">
            <a:extLst>
              <a:ext uri="{FF2B5EF4-FFF2-40B4-BE49-F238E27FC236}">
                <a16:creationId xmlns:a16="http://schemas.microsoft.com/office/drawing/2014/main" id="{01C677F1-AE6F-F836-89D2-8EE4DA4C443E}"/>
              </a:ext>
            </a:extLst>
          </p:cNvPr>
          <p:cNvGrpSpPr/>
          <p:nvPr/>
        </p:nvGrpSpPr>
        <p:grpSpPr>
          <a:xfrm>
            <a:off x="19989159" y="3510760"/>
            <a:ext cx="2823882" cy="923148"/>
            <a:chOff x="772181" y="3543474"/>
            <a:chExt cx="2823882" cy="923148"/>
          </a:xfrm>
          <a:solidFill>
            <a:srgbClr val="23735D"/>
          </a:solidFill>
        </p:grpSpPr>
        <p:sp>
          <p:nvSpPr>
            <p:cNvPr id="38" name="Rectangle: Rounded Corners 37">
              <a:extLst>
                <a:ext uri="{FF2B5EF4-FFF2-40B4-BE49-F238E27FC236}">
                  <a16:creationId xmlns:a16="http://schemas.microsoft.com/office/drawing/2014/main" id="{D8BD04B1-E046-C1E7-BAC4-5791E478DFF6}"/>
                </a:ext>
              </a:extLst>
            </p:cNvPr>
            <p:cNvSpPr/>
            <p:nvPr/>
          </p:nvSpPr>
          <p:spPr>
            <a:xfrm>
              <a:off x="772181" y="3543474"/>
              <a:ext cx="2823882" cy="923148"/>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4800" b="1" dirty="0">
                <a:solidFill>
                  <a:schemeClr val="bg1"/>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E2950B35-1180-187F-CB9A-9B8D527B8FB5}"/>
                </a:ext>
              </a:extLst>
            </p:cNvPr>
            <p:cNvSpPr txBox="1"/>
            <p:nvPr/>
          </p:nvSpPr>
          <p:spPr>
            <a:xfrm>
              <a:off x="955962" y="3649169"/>
              <a:ext cx="2469409" cy="646331"/>
            </a:xfrm>
            <a:prstGeom prst="rect">
              <a:avLst/>
            </a:prstGeom>
            <a:grpFill/>
          </p:spPr>
          <p:txBody>
            <a:bodyPr wrap="square" rtlCol="0">
              <a:spAutoFit/>
            </a:bodyPr>
            <a:lstStyle/>
            <a:p>
              <a:r>
                <a:rPr lang="en-US" sz="3600" b="1" dirty="0">
                  <a:solidFill>
                    <a:schemeClr val="bg1"/>
                  </a:solidFill>
                  <a:latin typeface="Times New Roman" panose="02020603050405020304" pitchFamily="18" charset="0"/>
                  <a:cs typeface="Times New Roman" panose="02020603050405020304" pitchFamily="18" charset="0"/>
                </a:rPr>
                <a:t>5	Heading</a:t>
              </a:r>
            </a:p>
          </p:txBody>
        </p:sp>
      </p:grpSp>
      <p:grpSp>
        <p:nvGrpSpPr>
          <p:cNvPr id="43" name="Group 42">
            <a:extLst>
              <a:ext uri="{FF2B5EF4-FFF2-40B4-BE49-F238E27FC236}">
                <a16:creationId xmlns:a16="http://schemas.microsoft.com/office/drawing/2014/main" id="{2EE55939-2921-4ECB-4656-617BC2FA6DA2}"/>
              </a:ext>
            </a:extLst>
          </p:cNvPr>
          <p:cNvGrpSpPr/>
          <p:nvPr/>
        </p:nvGrpSpPr>
        <p:grpSpPr>
          <a:xfrm>
            <a:off x="652510" y="10191827"/>
            <a:ext cx="2823882" cy="923148"/>
            <a:chOff x="772181" y="3543474"/>
            <a:chExt cx="2823882" cy="923148"/>
          </a:xfrm>
          <a:solidFill>
            <a:srgbClr val="23735D"/>
          </a:solidFill>
        </p:grpSpPr>
        <p:sp>
          <p:nvSpPr>
            <p:cNvPr id="44" name="Rectangle: Rounded Corners 43">
              <a:extLst>
                <a:ext uri="{FF2B5EF4-FFF2-40B4-BE49-F238E27FC236}">
                  <a16:creationId xmlns:a16="http://schemas.microsoft.com/office/drawing/2014/main" id="{9F9E6B88-5EEB-B016-D891-922E76DC7C04}"/>
                </a:ext>
              </a:extLst>
            </p:cNvPr>
            <p:cNvSpPr/>
            <p:nvPr/>
          </p:nvSpPr>
          <p:spPr>
            <a:xfrm>
              <a:off x="772181" y="3543474"/>
              <a:ext cx="2823882" cy="923148"/>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4800" b="1" dirty="0">
                <a:solidFill>
                  <a:schemeClr val="bg1"/>
                </a:solidFill>
                <a:latin typeface="Times New Roman" panose="02020603050405020304" pitchFamily="18" charset="0"/>
                <a:cs typeface="Times New Roman" panose="02020603050405020304" pitchFamily="18" charset="0"/>
              </a:endParaRPr>
            </a:p>
          </p:txBody>
        </p:sp>
        <p:sp>
          <p:nvSpPr>
            <p:cNvPr id="47" name="TextBox 46">
              <a:extLst>
                <a:ext uri="{FF2B5EF4-FFF2-40B4-BE49-F238E27FC236}">
                  <a16:creationId xmlns:a16="http://schemas.microsoft.com/office/drawing/2014/main" id="{C4FE1356-5EB2-F4B3-D1FE-1D0397A7AE4A}"/>
                </a:ext>
              </a:extLst>
            </p:cNvPr>
            <p:cNvSpPr txBox="1"/>
            <p:nvPr/>
          </p:nvSpPr>
          <p:spPr>
            <a:xfrm>
              <a:off x="955962" y="3649169"/>
              <a:ext cx="2469409" cy="646331"/>
            </a:xfrm>
            <a:prstGeom prst="rect">
              <a:avLst/>
            </a:prstGeom>
            <a:grpFill/>
          </p:spPr>
          <p:txBody>
            <a:bodyPr wrap="square" rtlCol="0">
              <a:spAutoFit/>
            </a:bodyPr>
            <a:lstStyle/>
            <a:p>
              <a:r>
                <a:rPr lang="en-US" sz="3600" b="1" dirty="0">
                  <a:solidFill>
                    <a:schemeClr val="bg1"/>
                  </a:solidFill>
                  <a:latin typeface="Times New Roman" panose="02020603050405020304" pitchFamily="18" charset="0"/>
                  <a:cs typeface="Times New Roman" panose="02020603050405020304" pitchFamily="18" charset="0"/>
                </a:rPr>
                <a:t>2	Heading</a:t>
              </a:r>
            </a:p>
          </p:txBody>
        </p:sp>
      </p:grpSp>
      <p:grpSp>
        <p:nvGrpSpPr>
          <p:cNvPr id="48" name="Group 47">
            <a:extLst>
              <a:ext uri="{FF2B5EF4-FFF2-40B4-BE49-F238E27FC236}">
                <a16:creationId xmlns:a16="http://schemas.microsoft.com/office/drawing/2014/main" id="{9F34329B-B7AB-4C2A-E692-062EA3D0ABE1}"/>
              </a:ext>
            </a:extLst>
          </p:cNvPr>
          <p:cNvGrpSpPr/>
          <p:nvPr/>
        </p:nvGrpSpPr>
        <p:grpSpPr>
          <a:xfrm>
            <a:off x="10472949" y="12478412"/>
            <a:ext cx="2823882" cy="923148"/>
            <a:chOff x="772181" y="3543474"/>
            <a:chExt cx="2823882" cy="923148"/>
          </a:xfrm>
          <a:solidFill>
            <a:srgbClr val="23735D"/>
          </a:solidFill>
        </p:grpSpPr>
        <p:sp>
          <p:nvSpPr>
            <p:cNvPr id="49" name="Rectangle: Rounded Corners 48">
              <a:extLst>
                <a:ext uri="{FF2B5EF4-FFF2-40B4-BE49-F238E27FC236}">
                  <a16:creationId xmlns:a16="http://schemas.microsoft.com/office/drawing/2014/main" id="{0B8B6015-4A31-8D47-6970-EB9B6CE309C4}"/>
                </a:ext>
              </a:extLst>
            </p:cNvPr>
            <p:cNvSpPr/>
            <p:nvPr/>
          </p:nvSpPr>
          <p:spPr>
            <a:xfrm>
              <a:off x="772181" y="3543474"/>
              <a:ext cx="2823882" cy="923148"/>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4800" b="1" dirty="0">
                <a:solidFill>
                  <a:schemeClr val="bg1"/>
                </a:solidFill>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id="{7F7D58D8-1C41-C90A-51F0-53309893D308}"/>
                </a:ext>
              </a:extLst>
            </p:cNvPr>
            <p:cNvSpPr txBox="1"/>
            <p:nvPr/>
          </p:nvSpPr>
          <p:spPr>
            <a:xfrm>
              <a:off x="955962" y="3649169"/>
              <a:ext cx="2469409" cy="646331"/>
            </a:xfrm>
            <a:prstGeom prst="rect">
              <a:avLst/>
            </a:prstGeom>
            <a:grpFill/>
          </p:spPr>
          <p:txBody>
            <a:bodyPr wrap="square" rtlCol="0">
              <a:spAutoFit/>
            </a:bodyPr>
            <a:lstStyle/>
            <a:p>
              <a:r>
                <a:rPr lang="en-US" sz="3600" b="1" dirty="0">
                  <a:solidFill>
                    <a:schemeClr val="bg1"/>
                  </a:solidFill>
                  <a:latin typeface="Times New Roman" panose="02020603050405020304" pitchFamily="18" charset="0"/>
                  <a:cs typeface="Times New Roman" panose="02020603050405020304" pitchFamily="18" charset="0"/>
                </a:rPr>
                <a:t>4	Heading</a:t>
              </a:r>
            </a:p>
          </p:txBody>
        </p:sp>
      </p:grpSp>
      <p:grpSp>
        <p:nvGrpSpPr>
          <p:cNvPr id="55" name="Group 54">
            <a:extLst>
              <a:ext uri="{FF2B5EF4-FFF2-40B4-BE49-F238E27FC236}">
                <a16:creationId xmlns:a16="http://schemas.microsoft.com/office/drawing/2014/main" id="{CC9A1513-01A5-77F5-DC5E-F5069A5DAFE6}"/>
              </a:ext>
            </a:extLst>
          </p:cNvPr>
          <p:cNvGrpSpPr/>
          <p:nvPr/>
        </p:nvGrpSpPr>
        <p:grpSpPr>
          <a:xfrm>
            <a:off x="20172940" y="11545367"/>
            <a:ext cx="2823882" cy="923148"/>
            <a:chOff x="772181" y="3543474"/>
            <a:chExt cx="2823882" cy="923148"/>
          </a:xfrm>
          <a:solidFill>
            <a:srgbClr val="23735D"/>
          </a:solidFill>
        </p:grpSpPr>
        <p:sp>
          <p:nvSpPr>
            <p:cNvPr id="56" name="Rectangle: Rounded Corners 55">
              <a:extLst>
                <a:ext uri="{FF2B5EF4-FFF2-40B4-BE49-F238E27FC236}">
                  <a16:creationId xmlns:a16="http://schemas.microsoft.com/office/drawing/2014/main" id="{29D1CCED-89FF-8710-054B-C03EDCE3CC1C}"/>
                </a:ext>
              </a:extLst>
            </p:cNvPr>
            <p:cNvSpPr/>
            <p:nvPr/>
          </p:nvSpPr>
          <p:spPr>
            <a:xfrm>
              <a:off x="772181" y="3543474"/>
              <a:ext cx="2823882" cy="923148"/>
            </a:xfrm>
            <a:prstGeom prst="round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4800" b="1" dirty="0">
                <a:solidFill>
                  <a:schemeClr val="bg1"/>
                </a:solidFill>
                <a:latin typeface="Times New Roman" panose="02020603050405020304" pitchFamily="18" charset="0"/>
                <a:cs typeface="Times New Roman" panose="02020603050405020304" pitchFamily="18" charset="0"/>
              </a:endParaRPr>
            </a:p>
          </p:txBody>
        </p:sp>
        <p:sp>
          <p:nvSpPr>
            <p:cNvPr id="57" name="TextBox 56">
              <a:extLst>
                <a:ext uri="{FF2B5EF4-FFF2-40B4-BE49-F238E27FC236}">
                  <a16:creationId xmlns:a16="http://schemas.microsoft.com/office/drawing/2014/main" id="{69DBBC55-7B1B-C6C5-3C1E-B69F6AC2C314}"/>
                </a:ext>
              </a:extLst>
            </p:cNvPr>
            <p:cNvSpPr txBox="1"/>
            <p:nvPr/>
          </p:nvSpPr>
          <p:spPr>
            <a:xfrm>
              <a:off x="955962" y="3649169"/>
              <a:ext cx="2469409" cy="646331"/>
            </a:xfrm>
            <a:prstGeom prst="rect">
              <a:avLst/>
            </a:prstGeom>
            <a:grpFill/>
          </p:spPr>
          <p:txBody>
            <a:bodyPr wrap="square" rtlCol="0">
              <a:spAutoFit/>
            </a:bodyPr>
            <a:lstStyle/>
            <a:p>
              <a:r>
                <a:rPr lang="en-US" sz="3600" b="1" dirty="0">
                  <a:solidFill>
                    <a:schemeClr val="bg1"/>
                  </a:solidFill>
                  <a:latin typeface="Times New Roman" panose="02020603050405020304" pitchFamily="18" charset="0"/>
                  <a:cs typeface="Times New Roman" panose="02020603050405020304" pitchFamily="18" charset="0"/>
                </a:rPr>
                <a:t>6	Heading</a:t>
              </a:r>
            </a:p>
          </p:txBody>
        </p:sp>
      </p:grpSp>
      <p:pic>
        <p:nvPicPr>
          <p:cNvPr id="19" name="Graphic 18" descr="Downward trend">
            <a:extLst>
              <a:ext uri="{FF2B5EF4-FFF2-40B4-BE49-F238E27FC236}">
                <a16:creationId xmlns:a16="http://schemas.microsoft.com/office/drawing/2014/main" id="{02B4BC2F-5480-B936-9A29-9AFE505013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183996" y="4544584"/>
            <a:ext cx="3387509" cy="3387509"/>
          </a:xfrm>
          <a:prstGeom prst="rect">
            <a:avLst/>
          </a:prstGeom>
        </p:spPr>
      </p:pic>
    </p:spTree>
    <p:extLst>
      <p:ext uri="{BB962C8B-B14F-4D97-AF65-F5344CB8AC3E}">
        <p14:creationId xmlns:p14="http://schemas.microsoft.com/office/powerpoint/2010/main" val="151924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4B194D-B17D-59EA-ADB0-7063BED5D843}"/>
            </a:ext>
          </a:extLst>
        </p:cNvPr>
        <p:cNvGrpSpPr/>
        <p:nvPr/>
      </p:nvGrpSpPr>
      <p:grpSpPr>
        <a:xfrm>
          <a:off x="0" y="0"/>
          <a:ext cx="0" cy="0"/>
          <a:chOff x="0" y="0"/>
          <a:chExt cx="0" cy="0"/>
        </a:xfrm>
      </p:grpSpPr>
      <p:sp>
        <p:nvSpPr>
          <p:cNvPr id="4" name="Title Placeholder 1">
            <a:extLst>
              <a:ext uri="{FF2B5EF4-FFF2-40B4-BE49-F238E27FC236}">
                <a16:creationId xmlns:a16="http://schemas.microsoft.com/office/drawing/2014/main" id="{F42B349E-29BA-7338-0576-89E9DEC3E08E}"/>
              </a:ext>
            </a:extLst>
          </p:cNvPr>
          <p:cNvSpPr txBox="1">
            <a:spLocks/>
          </p:cNvSpPr>
          <p:nvPr/>
        </p:nvSpPr>
        <p:spPr>
          <a:xfrm>
            <a:off x="652510" y="2180602"/>
            <a:ext cx="18700987" cy="923148"/>
          </a:xfrm>
          <a:prstGeom prst="rect">
            <a:avLst/>
          </a:prstGeom>
        </p:spPr>
        <p:txBody>
          <a:bodyPr vert="horz" lIns="91440" tIns="45720" rIns="91440" bIns="45720" rtlCol="0" anchor="ctr">
            <a:normAutofit/>
          </a:bodyPr>
          <a:lstStyle>
            <a:lvl1pPr algn="l" defTabSz="2856037" rtl="0" eaLnBrk="1" latinLnBrk="0" hangingPunct="1">
              <a:lnSpc>
                <a:spcPct val="90000"/>
              </a:lnSpc>
              <a:spcBef>
                <a:spcPct val="0"/>
              </a:spcBef>
              <a:buNone/>
              <a:defRPr sz="7200" kern="1200">
                <a:solidFill>
                  <a:schemeClr val="tx1">
                    <a:lumMod val="65000"/>
                    <a:lumOff val="35000"/>
                  </a:schemeClr>
                </a:solidFill>
                <a:latin typeface="Univers LT Std 55" panose="020B0603020202020204" pitchFamily="34" charset="0"/>
                <a:ea typeface="+mj-ea"/>
                <a:cs typeface="Arial" panose="020B0604020202020204" pitchFamily="34" charset="0"/>
              </a:defRPr>
            </a:lvl1pPr>
          </a:lstStyle>
          <a:p>
            <a:r>
              <a:rPr lang="en-GB" sz="3200" dirty="0">
                <a:latin typeface="Times New Roman" panose="02020603050405020304" pitchFamily="18" charset="0"/>
                <a:cs typeface="Times New Roman" panose="02020603050405020304" pitchFamily="18" charset="0"/>
              </a:rPr>
              <a:t>Primary Author, Co-Author, Co-Author (Full name in First Name Last Name format)</a:t>
            </a:r>
          </a:p>
        </p:txBody>
      </p:sp>
      <p:sp>
        <p:nvSpPr>
          <p:cNvPr id="5" name="Title 4">
            <a:extLst>
              <a:ext uri="{FF2B5EF4-FFF2-40B4-BE49-F238E27FC236}">
                <a16:creationId xmlns:a16="http://schemas.microsoft.com/office/drawing/2014/main" id="{021CDEC7-71CB-76DF-A255-B2DE8A4F2BC8}"/>
              </a:ext>
            </a:extLst>
          </p:cNvPr>
          <p:cNvSpPr>
            <a:spLocks noGrp="1"/>
          </p:cNvSpPr>
          <p:nvPr>
            <p:ph type="title"/>
          </p:nvPr>
        </p:nvSpPr>
        <p:spPr>
          <a:xfrm>
            <a:off x="652516" y="598612"/>
            <a:ext cx="28970180" cy="1581990"/>
          </a:xfrm>
        </p:spPr>
        <p:txBody>
          <a:bodyPr>
            <a:normAutofit/>
          </a:bodyPr>
          <a:lstStyle/>
          <a:p>
            <a:pPr algn="ctr"/>
            <a:r>
              <a:rPr lang="en-GB" sz="6600" dirty="0">
                <a:latin typeface="Times New Roman" panose="02020603050405020304" pitchFamily="18" charset="0"/>
                <a:cs typeface="Times New Roman" panose="02020603050405020304" pitchFamily="18" charset="0"/>
              </a:rPr>
              <a:t>PAPER TITLE (UPPERCASE)</a:t>
            </a:r>
          </a:p>
        </p:txBody>
      </p:sp>
      <p:pic>
        <p:nvPicPr>
          <p:cNvPr id="2" name="Picture 1">
            <a:extLst>
              <a:ext uri="{FF2B5EF4-FFF2-40B4-BE49-F238E27FC236}">
                <a16:creationId xmlns:a16="http://schemas.microsoft.com/office/drawing/2014/main" id="{B8F4A8B4-1B14-BFD6-1E1D-78C8A681E751}"/>
              </a:ext>
            </a:extLst>
          </p:cNvPr>
          <p:cNvPicPr>
            <a:picLocks noChangeAspect="1"/>
          </p:cNvPicPr>
          <p:nvPr/>
        </p:nvPicPr>
        <p:blipFill>
          <a:blip r:embed="rId2">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652515" y="19695760"/>
            <a:ext cx="1156106" cy="1293874"/>
          </a:xfrm>
          <a:prstGeom prst="rect">
            <a:avLst/>
          </a:prstGeom>
        </p:spPr>
      </p:pic>
      <p:sp>
        <p:nvSpPr>
          <p:cNvPr id="3" name="TextBox 2">
            <a:extLst>
              <a:ext uri="{FF2B5EF4-FFF2-40B4-BE49-F238E27FC236}">
                <a16:creationId xmlns:a16="http://schemas.microsoft.com/office/drawing/2014/main" id="{C4CF7372-4AC7-0D84-38C6-47264CC2C15A}"/>
              </a:ext>
            </a:extLst>
          </p:cNvPr>
          <p:cNvSpPr txBox="1"/>
          <p:nvPr/>
        </p:nvSpPr>
        <p:spPr>
          <a:xfrm>
            <a:off x="2085306" y="19867419"/>
            <a:ext cx="5645844" cy="954107"/>
          </a:xfrm>
          <a:prstGeom prst="rect">
            <a:avLst/>
          </a:prstGeom>
          <a:noFill/>
        </p:spPr>
        <p:txBody>
          <a:bodyPr wrap="square" rtlCol="0" anchor="ctr">
            <a:noAutofit/>
          </a:bodyPr>
          <a:lstStyle/>
          <a:p>
            <a:pPr defTabSz="914400"/>
            <a:r>
              <a:rPr lang="en-GB" sz="2400" dirty="0">
                <a:solidFill>
                  <a:prstClr val="white">
                    <a:lumMod val="50000"/>
                  </a:prstClr>
                </a:solidFill>
                <a:latin typeface="Times New Roman" panose="02020603050405020304" pitchFamily="18" charset="0"/>
                <a:cs typeface="Times New Roman" panose="02020603050405020304" pitchFamily="18" charset="0"/>
              </a:rPr>
              <a:t>INDIAN INSTITUTE OF TECHNOLOGY KHARAGPUR</a:t>
            </a:r>
          </a:p>
        </p:txBody>
      </p:sp>
      <p:pic>
        <p:nvPicPr>
          <p:cNvPr id="7" name="Picture 6">
            <a:extLst>
              <a:ext uri="{FF2B5EF4-FFF2-40B4-BE49-F238E27FC236}">
                <a16:creationId xmlns:a16="http://schemas.microsoft.com/office/drawing/2014/main" id="{D280E0A4-78D7-7529-EDA1-E65AB75B20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2624" y="19695760"/>
            <a:ext cx="1293874" cy="1293874"/>
          </a:xfrm>
          <a:prstGeom prst="rect">
            <a:avLst/>
          </a:prstGeom>
        </p:spPr>
      </p:pic>
      <p:cxnSp>
        <p:nvCxnSpPr>
          <p:cNvPr id="8" name="Straight Connector 7">
            <a:extLst>
              <a:ext uri="{FF2B5EF4-FFF2-40B4-BE49-F238E27FC236}">
                <a16:creationId xmlns:a16="http://schemas.microsoft.com/office/drawing/2014/main" id="{0BC02B65-DC79-3D83-B008-16A9BEB58ACE}"/>
              </a:ext>
            </a:extLst>
          </p:cNvPr>
          <p:cNvCxnSpPr>
            <a:cxnSpLocks/>
          </p:cNvCxnSpPr>
          <p:nvPr/>
        </p:nvCxnSpPr>
        <p:spPr>
          <a:xfrm>
            <a:off x="7835059" y="19695760"/>
            <a:ext cx="0" cy="1293874"/>
          </a:xfrm>
          <a:prstGeom prst="line">
            <a:avLst/>
          </a:prstGeom>
          <a:noFill/>
          <a:ln w="38100" cap="flat" cmpd="sng" algn="ctr">
            <a:solidFill>
              <a:schemeClr val="bg1">
                <a:lumMod val="75000"/>
              </a:schemeClr>
            </a:solidFill>
            <a:prstDash val="solid"/>
            <a:miter lim="800000"/>
          </a:ln>
          <a:effectLst/>
        </p:spPr>
      </p:cxnSp>
      <p:sp>
        <p:nvSpPr>
          <p:cNvPr id="9" name="TextBox 8">
            <a:extLst>
              <a:ext uri="{FF2B5EF4-FFF2-40B4-BE49-F238E27FC236}">
                <a16:creationId xmlns:a16="http://schemas.microsoft.com/office/drawing/2014/main" id="{A6460E82-8621-2283-CD9C-9ACB63A31ACC}"/>
              </a:ext>
            </a:extLst>
          </p:cNvPr>
          <p:cNvSpPr txBox="1"/>
          <p:nvPr/>
        </p:nvSpPr>
        <p:spPr>
          <a:xfrm>
            <a:off x="9464367" y="19867419"/>
            <a:ext cx="7353752" cy="954107"/>
          </a:xfrm>
          <a:prstGeom prst="rect">
            <a:avLst/>
          </a:prstGeom>
          <a:noFill/>
        </p:spPr>
        <p:txBody>
          <a:bodyPr wrap="square" rtlCol="0" anchor="ctr">
            <a:noAutofit/>
          </a:bodyPr>
          <a:lstStyle/>
          <a:p>
            <a:pPr defTabSz="914400"/>
            <a:r>
              <a:rPr lang="en-GB" sz="2400" dirty="0">
                <a:solidFill>
                  <a:prstClr val="white">
                    <a:lumMod val="50000"/>
                  </a:prstClr>
                </a:solidFill>
                <a:latin typeface="Times New Roman" panose="02020603050405020304" pitchFamily="18" charset="0"/>
                <a:cs typeface="Times New Roman" panose="02020603050405020304" pitchFamily="18" charset="0"/>
              </a:rPr>
              <a:t>RANBIR AND CHITRA GUPTA SCHOOL OF INFRASTRUCTURE DESIGN AND MANAGEMENT</a:t>
            </a:r>
          </a:p>
        </p:txBody>
      </p:sp>
      <p:pic>
        <p:nvPicPr>
          <p:cNvPr id="10" name="Picture 9">
            <a:extLst>
              <a:ext uri="{FF2B5EF4-FFF2-40B4-BE49-F238E27FC236}">
                <a16:creationId xmlns:a16="http://schemas.microsoft.com/office/drawing/2014/main" id="{81F46A50-0388-B1B5-29A4-B03F253C7EC6}"/>
              </a:ext>
            </a:extLst>
          </p:cNvPr>
          <p:cNvPicPr>
            <a:picLocks noChangeAspect="1"/>
          </p:cNvPicPr>
          <p:nvPr/>
        </p:nvPicPr>
        <p:blipFill>
          <a:blip r:embed="rId4">
            <a:duotone>
              <a:srgbClr val="5DCEAF">
                <a:shade val="45000"/>
                <a:satMod val="135000"/>
              </a:srgbClr>
              <a:prstClr val="white"/>
            </a:duotone>
            <a:extLst>
              <a:ext uri="{28A0092B-C50C-407E-A947-70E740481C1C}">
                <a14:useLocalDpi xmlns:a14="http://schemas.microsoft.com/office/drawing/2010/main" val="0"/>
              </a:ext>
            </a:extLst>
          </a:blip>
          <a:stretch>
            <a:fillRect/>
          </a:stretch>
        </p:blipFill>
        <p:spPr>
          <a:xfrm>
            <a:off x="17150631" y="19289451"/>
            <a:ext cx="2202872" cy="2106493"/>
          </a:xfrm>
          <a:prstGeom prst="rect">
            <a:avLst/>
          </a:prstGeom>
        </p:spPr>
      </p:pic>
      <p:sp>
        <p:nvSpPr>
          <p:cNvPr id="11" name="TextBox 10">
            <a:extLst>
              <a:ext uri="{FF2B5EF4-FFF2-40B4-BE49-F238E27FC236}">
                <a16:creationId xmlns:a16="http://schemas.microsoft.com/office/drawing/2014/main" id="{08D7BBE8-4526-8F68-DF8C-A21C70BE2464}"/>
              </a:ext>
            </a:extLst>
          </p:cNvPr>
          <p:cNvSpPr txBox="1"/>
          <p:nvPr/>
        </p:nvSpPr>
        <p:spPr>
          <a:xfrm>
            <a:off x="19353503" y="19744308"/>
            <a:ext cx="10447624" cy="1200329"/>
          </a:xfrm>
          <a:prstGeom prst="rect">
            <a:avLst/>
          </a:prstGeom>
          <a:noFill/>
        </p:spPr>
        <p:txBody>
          <a:bodyPr wrap="square" rtlCol="0" anchor="ctr">
            <a:spAutoFit/>
          </a:bodyPr>
          <a:lstStyle/>
          <a:p>
            <a:pPr defTabSz="914400"/>
            <a:r>
              <a:rPr lang="en-US" sz="2400" dirty="0">
                <a:solidFill>
                  <a:srgbClr val="5DCEAF">
                    <a:lumMod val="50000"/>
                  </a:srgbClr>
                </a:solidFill>
                <a:latin typeface="Times New Roman" panose="02020603050405020304" pitchFamily="18" charset="0"/>
                <a:cs typeface="Times New Roman" panose="02020603050405020304" pitchFamily="18" charset="0"/>
              </a:rPr>
              <a:t>2</a:t>
            </a:r>
            <a:r>
              <a:rPr lang="en-US" sz="2400" baseline="30000" dirty="0">
                <a:solidFill>
                  <a:srgbClr val="5DCEAF">
                    <a:lumMod val="50000"/>
                  </a:srgbClr>
                </a:solidFill>
                <a:latin typeface="Times New Roman" panose="02020603050405020304" pitchFamily="18" charset="0"/>
                <a:cs typeface="Times New Roman" panose="02020603050405020304" pitchFamily="18" charset="0"/>
              </a:rPr>
              <a:t>ND</a:t>
            </a:r>
            <a:r>
              <a:rPr lang="en-US" sz="2400" dirty="0">
                <a:solidFill>
                  <a:srgbClr val="5DCEAF">
                    <a:lumMod val="50000"/>
                  </a:srgbClr>
                </a:solidFill>
                <a:latin typeface="Times New Roman" panose="02020603050405020304" pitchFamily="18" charset="0"/>
                <a:cs typeface="Times New Roman" panose="02020603050405020304" pitchFamily="18" charset="0"/>
              </a:rPr>
              <a:t> ANNUAL CONFERENCE ON INFRASTRUCTURE AND BUILT ENVIRONMENT: TOWARDS SUSTAINABLE AND RESILIENT SOCIETIES (IBSR)</a:t>
            </a:r>
            <a:endParaRPr lang="en-GB" sz="2400" dirty="0">
              <a:solidFill>
                <a:srgbClr val="5DCEAF">
                  <a:lumMod val="50000"/>
                </a:srgbClr>
              </a:solidFill>
              <a:latin typeface="Times New Roman" panose="02020603050405020304" pitchFamily="18"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550EA8DB-1850-D67E-A53B-708659950CE9}"/>
              </a:ext>
            </a:extLst>
          </p:cNvPr>
          <p:cNvCxnSpPr>
            <a:cxnSpLocks/>
          </p:cNvCxnSpPr>
          <p:nvPr/>
        </p:nvCxnSpPr>
        <p:spPr>
          <a:xfrm>
            <a:off x="16984375" y="19695760"/>
            <a:ext cx="0" cy="1293874"/>
          </a:xfrm>
          <a:prstGeom prst="line">
            <a:avLst/>
          </a:prstGeom>
          <a:noFill/>
          <a:ln w="38100" cap="flat" cmpd="sng" algn="ctr">
            <a:solidFill>
              <a:schemeClr val="bg1">
                <a:lumMod val="75000"/>
              </a:schemeClr>
            </a:solidFill>
            <a:prstDash val="solid"/>
            <a:miter lim="800000"/>
          </a:ln>
          <a:effectLst/>
        </p:spPr>
      </p:cxnSp>
      <p:sp>
        <p:nvSpPr>
          <p:cNvPr id="13" name="Rectangle 12">
            <a:extLst>
              <a:ext uri="{FF2B5EF4-FFF2-40B4-BE49-F238E27FC236}">
                <a16:creationId xmlns:a16="http://schemas.microsoft.com/office/drawing/2014/main" id="{A345F55D-BA58-D1E2-5B53-3B682A99BCEB}"/>
              </a:ext>
            </a:extLst>
          </p:cNvPr>
          <p:cNvSpPr/>
          <p:nvPr/>
        </p:nvSpPr>
        <p:spPr>
          <a:xfrm flipV="1">
            <a:off x="2081420" y="19289451"/>
            <a:ext cx="26112361" cy="73381"/>
          </a:xfrm>
          <a:prstGeom prst="rect">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8129C268-D351-E8C3-5C61-C90F2617BC87}"/>
              </a:ext>
            </a:extLst>
          </p:cNvPr>
          <p:cNvSpPr/>
          <p:nvPr/>
        </p:nvSpPr>
        <p:spPr>
          <a:xfrm>
            <a:off x="430307" y="3450200"/>
            <a:ext cx="29370820" cy="15642571"/>
          </a:xfrm>
          <a:prstGeom prst="roundRect">
            <a:avLst>
              <a:gd name="adj" fmla="val 3600"/>
            </a:avLst>
          </a:prstGeom>
          <a:noFill/>
          <a:ln>
            <a:solidFill>
              <a:srgbClr val="23735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563EE38E-8185-455C-9CA7-0EBB17C7B0F5}"/>
              </a:ext>
            </a:extLst>
          </p:cNvPr>
          <p:cNvSpPr txBox="1"/>
          <p:nvPr/>
        </p:nvSpPr>
        <p:spPr>
          <a:xfrm>
            <a:off x="19353503" y="2180602"/>
            <a:ext cx="10269187" cy="936671"/>
          </a:xfrm>
          <a:prstGeom prst="roundRect">
            <a:avLst/>
          </a:prstGeom>
          <a:solidFill>
            <a:schemeClr val="accent4">
              <a:lumMod val="50000"/>
            </a:schemeClr>
          </a:solidFill>
        </p:spPr>
        <p:txBody>
          <a:bodyPr wrap="square" rtlCol="0" anchor="ctr" anchorCtr="0">
            <a:noAutofit/>
          </a:bodyPr>
          <a:lstStyle/>
          <a:p>
            <a:pPr algn="ctr"/>
            <a:r>
              <a:rPr lang="en-GB" sz="2400" b="1" dirty="0">
                <a:solidFill>
                  <a:schemeClr val="bg1"/>
                </a:solidFill>
                <a:latin typeface="Times New Roman" panose="02020603050405020304" pitchFamily="18" charset="0"/>
                <a:cs typeface="Times New Roman" panose="02020603050405020304" pitchFamily="18" charset="0"/>
              </a:rPr>
              <a:t>Add keywords here</a:t>
            </a:r>
          </a:p>
        </p:txBody>
      </p:sp>
    </p:spTree>
    <p:extLst>
      <p:ext uri="{BB962C8B-B14F-4D97-AF65-F5344CB8AC3E}">
        <p14:creationId xmlns:p14="http://schemas.microsoft.com/office/powerpoint/2010/main" val="114472906"/>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BSR">
      <a:majorFont>
        <a:latin typeface="Univers LT Std 55"/>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114</TotalTime>
  <Words>591</Words>
  <Application>Microsoft Office PowerPoint</Application>
  <PresentationFormat>Custom</PresentationFormat>
  <Paragraphs>43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Univers LT Std 55</vt:lpstr>
      <vt:lpstr>Times New Roman</vt:lpstr>
      <vt:lpstr>Office Theme</vt:lpstr>
      <vt:lpstr>POSTER TEMPLATE FOR IBSR 2024 (Size:65-67)</vt:lpstr>
      <vt:lpstr>PAPER TITLE (UPPERCASE)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Taqdees Mariam</dc:creator>
  <cp:lastModifiedBy>aaniruddha4@gmail.com</cp:lastModifiedBy>
  <cp:revision>11</cp:revision>
  <dcterms:created xsi:type="dcterms:W3CDTF">2024-02-15T19:08:37Z</dcterms:created>
  <dcterms:modified xsi:type="dcterms:W3CDTF">2024-02-20T13:21:13Z</dcterms:modified>
</cp:coreProperties>
</file>